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6"/>
  </p:notesMasterIdLst>
  <p:sldIdLst>
    <p:sldId id="256" r:id="rId5"/>
    <p:sldId id="258" r:id="rId6"/>
    <p:sldId id="259" r:id="rId7"/>
    <p:sldId id="257" r:id="rId8"/>
    <p:sldId id="260" r:id="rId9"/>
    <p:sldId id="261" r:id="rId10"/>
    <p:sldId id="262" r:id="rId11"/>
    <p:sldId id="264" r:id="rId12"/>
    <p:sldId id="409" r:id="rId13"/>
    <p:sldId id="410" r:id="rId14"/>
    <p:sldId id="267" r:id="rId15"/>
    <p:sldId id="270" r:id="rId16"/>
    <p:sldId id="263" r:id="rId17"/>
    <p:sldId id="373" r:id="rId18"/>
    <p:sldId id="374" r:id="rId19"/>
    <p:sldId id="380" r:id="rId20"/>
    <p:sldId id="375" r:id="rId21"/>
    <p:sldId id="376" r:id="rId22"/>
    <p:sldId id="378" r:id="rId23"/>
    <p:sldId id="377" r:id="rId24"/>
    <p:sldId id="405" r:id="rId25"/>
    <p:sldId id="411" r:id="rId26"/>
    <p:sldId id="418" r:id="rId27"/>
    <p:sldId id="412" r:id="rId28"/>
    <p:sldId id="413" r:id="rId29"/>
    <p:sldId id="414" r:id="rId30"/>
    <p:sldId id="419" r:id="rId31"/>
    <p:sldId id="422" r:id="rId32"/>
    <p:sldId id="417" r:id="rId33"/>
    <p:sldId id="416" r:id="rId34"/>
    <p:sldId id="415" r:id="rId35"/>
    <p:sldId id="406" r:id="rId36"/>
    <p:sldId id="420" r:id="rId37"/>
    <p:sldId id="421" r:id="rId38"/>
    <p:sldId id="423" r:id="rId39"/>
    <p:sldId id="426" r:id="rId40"/>
    <p:sldId id="425" r:id="rId41"/>
    <p:sldId id="424" r:id="rId42"/>
    <p:sldId id="407" r:id="rId43"/>
    <p:sldId id="434" r:id="rId44"/>
    <p:sldId id="433" r:id="rId45"/>
    <p:sldId id="432" r:id="rId46"/>
    <p:sldId id="431" r:id="rId47"/>
    <p:sldId id="430" r:id="rId48"/>
    <p:sldId id="429" r:id="rId49"/>
    <p:sldId id="428" r:id="rId50"/>
    <p:sldId id="427" r:id="rId51"/>
    <p:sldId id="408" r:id="rId52"/>
    <p:sldId id="441" r:id="rId53"/>
    <p:sldId id="440" r:id="rId54"/>
    <p:sldId id="442" r:id="rId55"/>
    <p:sldId id="436" r:id="rId56"/>
    <p:sldId id="439" r:id="rId57"/>
    <p:sldId id="438" r:id="rId58"/>
    <p:sldId id="437" r:id="rId59"/>
    <p:sldId id="435" r:id="rId60"/>
    <p:sldId id="379" r:id="rId61"/>
    <p:sldId id="381" r:id="rId62"/>
    <p:sldId id="382" r:id="rId63"/>
    <p:sldId id="383" r:id="rId64"/>
    <p:sldId id="384" r:id="rId65"/>
    <p:sldId id="385" r:id="rId66"/>
    <p:sldId id="386" r:id="rId67"/>
    <p:sldId id="387" r:id="rId68"/>
    <p:sldId id="390" r:id="rId69"/>
    <p:sldId id="389" r:id="rId70"/>
    <p:sldId id="388" r:id="rId71"/>
    <p:sldId id="391" r:id="rId72"/>
    <p:sldId id="393" r:id="rId73"/>
    <p:sldId id="392" r:id="rId74"/>
    <p:sldId id="394" r:id="rId75"/>
    <p:sldId id="398" r:id="rId76"/>
    <p:sldId id="397" r:id="rId77"/>
    <p:sldId id="396" r:id="rId78"/>
    <p:sldId id="395" r:id="rId79"/>
    <p:sldId id="400" r:id="rId80"/>
    <p:sldId id="399" r:id="rId81"/>
    <p:sldId id="401" r:id="rId82"/>
    <p:sldId id="403" r:id="rId83"/>
    <p:sldId id="402" r:id="rId84"/>
    <p:sldId id="404"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e the workshop" id="{C07042DC-1723-431B-8184-B253A653386A}">
          <p14:sldIdLst>
            <p14:sldId id="256"/>
            <p14:sldId id="258"/>
            <p14:sldId id="259"/>
            <p14:sldId id="257"/>
            <p14:sldId id="260"/>
            <p14:sldId id="261"/>
            <p14:sldId id="262"/>
            <p14:sldId id="264"/>
            <p14:sldId id="409"/>
            <p14:sldId id="410"/>
            <p14:sldId id="267"/>
          </p14:sldIdLst>
        </p14:section>
        <p14:section name="Method: Data Triangulation" id="{CCC959DC-632C-4FF6-8BE0-E8281590EC34}">
          <p14:sldIdLst>
            <p14:sldId id="270"/>
            <p14:sldId id="263"/>
            <p14:sldId id="373"/>
            <p14:sldId id="374"/>
            <p14:sldId id="380"/>
            <p14:sldId id="375"/>
            <p14:sldId id="376"/>
            <p14:sldId id="378"/>
            <p14:sldId id="377"/>
          </p14:sldIdLst>
        </p14:section>
        <p14:section name="Method: Remote sensing" id="{7BA2E2EC-2B9A-4365-8BDB-9402D2B61235}">
          <p14:sldIdLst>
            <p14:sldId id="405"/>
            <p14:sldId id="411"/>
            <p14:sldId id="418"/>
            <p14:sldId id="412"/>
            <p14:sldId id="413"/>
            <p14:sldId id="414"/>
            <p14:sldId id="419"/>
            <p14:sldId id="422"/>
            <p14:sldId id="417"/>
            <p14:sldId id="416"/>
            <p14:sldId id="415"/>
          </p14:sldIdLst>
        </p14:section>
        <p14:section name="Method: Context mapping" id="{32A5AF96-6822-4A45-BB63-113652C36250}">
          <p14:sldIdLst>
            <p14:sldId id="406"/>
            <p14:sldId id="420"/>
            <p14:sldId id="421"/>
            <p14:sldId id="423"/>
            <p14:sldId id="426"/>
            <p14:sldId id="425"/>
            <p14:sldId id="424"/>
          </p14:sldIdLst>
        </p14:section>
        <p14:section name="Method: Rumor tracking" id="{315FB972-9042-40A7-8DD0-A4C9ADD07993}">
          <p14:sldIdLst>
            <p14:sldId id="407"/>
            <p14:sldId id="434"/>
            <p14:sldId id="433"/>
            <p14:sldId id="432"/>
            <p14:sldId id="431"/>
            <p14:sldId id="430"/>
            <p14:sldId id="429"/>
            <p14:sldId id="428"/>
            <p14:sldId id="427"/>
          </p14:sldIdLst>
        </p14:section>
        <p14:section name="Method: Transaction analysis" id="{D5858A33-5164-4145-809F-67D61A3C8BCB}">
          <p14:sldIdLst>
            <p14:sldId id="408"/>
            <p14:sldId id="441"/>
            <p14:sldId id="440"/>
            <p14:sldId id="442"/>
            <p14:sldId id="436"/>
            <p14:sldId id="439"/>
            <p14:sldId id="438"/>
            <p14:sldId id="437"/>
            <p14:sldId id="435"/>
            <p14:sldId id="379"/>
            <p14:sldId id="381"/>
          </p14:sldIdLst>
        </p14:section>
        <p14:section name="Set objectives" id="{7BD03C82-9497-4265-91D6-56C563E2DCD4}">
          <p14:sldIdLst>
            <p14:sldId id="382"/>
            <p14:sldId id="383"/>
            <p14:sldId id="384"/>
            <p14:sldId id="385"/>
            <p14:sldId id="386"/>
            <p14:sldId id="387"/>
            <p14:sldId id="390"/>
          </p14:sldIdLst>
        </p14:section>
        <p14:section name="Identify &amp; assess data sources" id="{257487A7-6C82-47EC-AAE9-3C840716E54A}">
          <p14:sldIdLst>
            <p14:sldId id="389"/>
            <p14:sldId id="388"/>
            <p14:sldId id="391"/>
            <p14:sldId id="393"/>
            <p14:sldId id="392"/>
            <p14:sldId id="394"/>
            <p14:sldId id="398"/>
          </p14:sldIdLst>
        </p14:section>
        <p14:section name="Develop the analysis plan" id="{4D5134BD-8EB0-4DAD-94B0-1678F4182CED}">
          <p14:sldIdLst>
            <p14:sldId id="397"/>
            <p14:sldId id="396"/>
            <p14:sldId id="395"/>
            <p14:sldId id="400"/>
            <p14:sldId id="399"/>
            <p14:sldId id="401"/>
            <p14:sldId id="403"/>
            <p14:sldId id="402"/>
            <p14:sldId id="40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5B4BA6-A862-4BEB-85B5-3D3942C1129E}" v="4" dt="2024-09-19T21:58:41.452"/>
    <p1510:client id="{EA3CFB87-BAED-4A35-A6F5-E6E7E086124C}" v="2319" dt="2024-09-19T21:57:08.7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5/10/relationships/revisionInfo" Target="revisionInfo.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 Camp" userId="S::hcamp@mercycorps.org::c4867b99-ebbd-44bc-ba80-5ab68232e3ec" providerId="AD" clId="Web-{E6EFECC5-36B4-9D56-CA83-3991BE192BEE}"/>
    <pc:docChg chg="addSld modSld modSection">
      <pc:chgData name="Hanna Camp" userId="S::hcamp@mercycorps.org::c4867b99-ebbd-44bc-ba80-5ab68232e3ec" providerId="AD" clId="Web-{E6EFECC5-36B4-9D56-CA83-3991BE192BEE}" dt="2024-09-03T21:32:38.566" v="107" actId="20577"/>
      <pc:docMkLst>
        <pc:docMk/>
      </pc:docMkLst>
      <pc:sldChg chg="modSp">
        <pc:chgData name="Hanna Camp" userId="S::hcamp@mercycorps.org::c4867b99-ebbd-44bc-ba80-5ab68232e3ec" providerId="AD" clId="Web-{E6EFECC5-36B4-9D56-CA83-3991BE192BEE}" dt="2024-09-03T21:31:58.939" v="87" actId="20577"/>
        <pc:sldMkLst>
          <pc:docMk/>
          <pc:sldMk cId="3573890989" sldId="415"/>
        </pc:sldMkLst>
        <pc:spChg chg="mod">
          <ac:chgData name="Hanna Camp" userId="S::hcamp@mercycorps.org::c4867b99-ebbd-44bc-ba80-5ab68232e3ec" providerId="AD" clId="Web-{E6EFECC5-36B4-9D56-CA83-3991BE192BEE}" dt="2024-09-03T21:31:58.939" v="87" actId="20577"/>
          <ac:spMkLst>
            <pc:docMk/>
            <pc:sldMk cId="3573890989" sldId="415"/>
            <ac:spMk id="3" creationId="{76FF082A-3DC3-812B-21C7-D63943B987B0}"/>
          </ac:spMkLst>
        </pc:spChg>
      </pc:sldChg>
      <pc:sldChg chg="modSp add replId">
        <pc:chgData name="Hanna Camp" userId="S::hcamp@mercycorps.org::c4867b99-ebbd-44bc-ba80-5ab68232e3ec" providerId="AD" clId="Web-{E6EFECC5-36B4-9D56-CA83-3991BE192BEE}" dt="2024-09-03T21:32:38.566" v="107" actId="20577"/>
        <pc:sldMkLst>
          <pc:docMk/>
          <pc:sldMk cId="2958095529" sldId="419"/>
        </pc:sldMkLst>
        <pc:spChg chg="mod">
          <ac:chgData name="Hanna Camp" userId="S::hcamp@mercycorps.org::c4867b99-ebbd-44bc-ba80-5ab68232e3ec" providerId="AD" clId="Web-{E6EFECC5-36B4-9D56-CA83-3991BE192BEE}" dt="2024-09-03T21:32:38.566" v="107" actId="20577"/>
          <ac:spMkLst>
            <pc:docMk/>
            <pc:sldMk cId="2958095529" sldId="419"/>
            <ac:spMk id="3" creationId="{76FF082A-3DC3-812B-21C7-D63943B987B0}"/>
          </ac:spMkLst>
        </pc:spChg>
      </pc:sldChg>
    </pc:docChg>
  </pc:docChgLst>
  <pc:docChgLst>
    <pc:chgData name="RAAM Toolkit" userId="AazmcFOYjspAtfqYLsNpEZhKC+dakBT6gI7S5VBMLMc=" providerId="None" clId="Web-{EA3CFB87-BAED-4A35-A6F5-E6E7E086124C}"/>
    <pc:docChg chg="addSld delSld modSld sldOrd modSection">
      <pc:chgData name="RAAM Toolkit" userId="AazmcFOYjspAtfqYLsNpEZhKC+dakBT6gI7S5VBMLMc=" providerId="None" clId="Web-{EA3CFB87-BAED-4A35-A6F5-E6E7E086124C}" dt="2024-09-19T21:57:08.454" v="2498" actId="20577"/>
      <pc:docMkLst>
        <pc:docMk/>
      </pc:docMkLst>
      <pc:sldChg chg="modSp">
        <pc:chgData name="RAAM Toolkit" userId="AazmcFOYjspAtfqYLsNpEZhKC+dakBT6gI7S5VBMLMc=" providerId="None" clId="Web-{EA3CFB87-BAED-4A35-A6F5-E6E7E086124C}" dt="2024-09-19T21:57:08.454" v="2498" actId="20577"/>
        <pc:sldMkLst>
          <pc:docMk/>
          <pc:sldMk cId="2155242757" sldId="381"/>
        </pc:sldMkLst>
        <pc:spChg chg="mod">
          <ac:chgData name="RAAM Toolkit" userId="AazmcFOYjspAtfqYLsNpEZhKC+dakBT6gI7S5VBMLMc=" providerId="None" clId="Web-{EA3CFB87-BAED-4A35-A6F5-E6E7E086124C}" dt="2024-09-19T21:57:08.454" v="2498" actId="20577"/>
          <ac:spMkLst>
            <pc:docMk/>
            <pc:sldMk cId="2155242757" sldId="381"/>
            <ac:spMk id="3" creationId="{8E67C683-A3DD-A445-20B7-4466CB68447E}"/>
          </ac:spMkLst>
        </pc:spChg>
      </pc:sldChg>
      <pc:sldChg chg="modNotes">
        <pc:chgData name="RAAM Toolkit" userId="AazmcFOYjspAtfqYLsNpEZhKC+dakBT6gI7S5VBMLMc=" providerId="None" clId="Web-{EA3CFB87-BAED-4A35-A6F5-E6E7E086124C}" dt="2024-09-19T21:03:38.597" v="12"/>
        <pc:sldMkLst>
          <pc:docMk/>
          <pc:sldMk cId="1777041654" sldId="407"/>
        </pc:sldMkLst>
      </pc:sldChg>
      <pc:sldChg chg="modSp">
        <pc:chgData name="RAAM Toolkit" userId="AazmcFOYjspAtfqYLsNpEZhKC+dakBT6gI7S5VBMLMc=" providerId="None" clId="Web-{EA3CFB87-BAED-4A35-A6F5-E6E7E086124C}" dt="2024-09-19T21:20:18.807" v="478" actId="20577"/>
        <pc:sldMkLst>
          <pc:docMk/>
          <pc:sldMk cId="2713799537" sldId="420"/>
        </pc:sldMkLst>
        <pc:spChg chg="mod">
          <ac:chgData name="RAAM Toolkit" userId="AazmcFOYjspAtfqYLsNpEZhKC+dakBT6gI7S5VBMLMc=" providerId="None" clId="Web-{EA3CFB87-BAED-4A35-A6F5-E6E7E086124C}" dt="2024-09-19T21:20:18.807" v="478" actId="20577"/>
          <ac:spMkLst>
            <pc:docMk/>
            <pc:sldMk cId="2713799537" sldId="420"/>
            <ac:spMk id="3" creationId="{0854A1EF-07F2-198A-601E-6D4CA68965A5}"/>
          </ac:spMkLst>
        </pc:spChg>
      </pc:sldChg>
      <pc:sldChg chg="modSp">
        <pc:chgData name="RAAM Toolkit" userId="AazmcFOYjspAtfqYLsNpEZhKC+dakBT6gI7S5VBMLMc=" providerId="None" clId="Web-{EA3CFB87-BAED-4A35-A6F5-E6E7E086124C}" dt="2024-09-19T21:13:26.854" v="476" actId="20577"/>
        <pc:sldMkLst>
          <pc:docMk/>
          <pc:sldMk cId="4194192139" sldId="427"/>
        </pc:sldMkLst>
        <pc:spChg chg="mod">
          <ac:chgData name="RAAM Toolkit" userId="AazmcFOYjspAtfqYLsNpEZhKC+dakBT6gI7S5VBMLMc=" providerId="None" clId="Web-{EA3CFB87-BAED-4A35-A6F5-E6E7E086124C}" dt="2024-09-19T21:12:17.835" v="365" actId="20577"/>
          <ac:spMkLst>
            <pc:docMk/>
            <pc:sldMk cId="4194192139" sldId="427"/>
            <ac:spMk id="2" creationId="{5362681D-69A3-7BCE-91F4-909262E42E7F}"/>
          </ac:spMkLst>
        </pc:spChg>
        <pc:spChg chg="mod">
          <ac:chgData name="RAAM Toolkit" userId="AazmcFOYjspAtfqYLsNpEZhKC+dakBT6gI7S5VBMLMc=" providerId="None" clId="Web-{EA3CFB87-BAED-4A35-A6F5-E6E7E086124C}" dt="2024-09-19T21:13:26.854" v="476" actId="20577"/>
          <ac:spMkLst>
            <pc:docMk/>
            <pc:sldMk cId="4194192139" sldId="427"/>
            <ac:spMk id="3" creationId="{76FF082A-3DC3-812B-21C7-D63943B987B0}"/>
          </ac:spMkLst>
        </pc:spChg>
      </pc:sldChg>
      <pc:sldChg chg="modSp modNotes">
        <pc:chgData name="RAAM Toolkit" userId="AazmcFOYjspAtfqYLsNpEZhKC+dakBT6gI7S5VBMLMc=" providerId="None" clId="Web-{EA3CFB87-BAED-4A35-A6F5-E6E7E086124C}" dt="2024-09-19T21:12:09.554" v="362"/>
        <pc:sldMkLst>
          <pc:docMk/>
          <pc:sldMk cId="1058895740" sldId="428"/>
        </pc:sldMkLst>
        <pc:spChg chg="mod">
          <ac:chgData name="RAAM Toolkit" userId="AazmcFOYjspAtfqYLsNpEZhKC+dakBT6gI7S5VBMLMc=" providerId="None" clId="Web-{EA3CFB87-BAED-4A35-A6F5-E6E7E086124C}" dt="2024-09-19T21:07:57.029" v="109" actId="20577"/>
          <ac:spMkLst>
            <pc:docMk/>
            <pc:sldMk cId="1058895740" sldId="428"/>
            <ac:spMk id="2" creationId="{5362681D-69A3-7BCE-91F4-909262E42E7F}"/>
          </ac:spMkLst>
        </pc:spChg>
        <pc:spChg chg="mod">
          <ac:chgData name="RAAM Toolkit" userId="AazmcFOYjspAtfqYLsNpEZhKC+dakBT6gI7S5VBMLMc=" providerId="None" clId="Web-{EA3CFB87-BAED-4A35-A6F5-E6E7E086124C}" dt="2024-09-19T21:12:06.647" v="354" actId="20577"/>
          <ac:spMkLst>
            <pc:docMk/>
            <pc:sldMk cId="1058895740" sldId="428"/>
            <ac:spMk id="3" creationId="{76FF082A-3DC3-812B-21C7-D63943B987B0}"/>
          </ac:spMkLst>
        </pc:spChg>
      </pc:sldChg>
      <pc:sldChg chg="modSp modNotes">
        <pc:chgData name="RAAM Toolkit" userId="AazmcFOYjspAtfqYLsNpEZhKC+dakBT6gI7S5VBMLMc=" providerId="None" clId="Web-{EA3CFB87-BAED-4A35-A6F5-E6E7E086124C}" dt="2024-09-19T21:44:25.284" v="1964" actId="20577"/>
        <pc:sldMkLst>
          <pc:docMk/>
          <pc:sldMk cId="3885272973" sldId="429"/>
        </pc:sldMkLst>
        <pc:spChg chg="mod">
          <ac:chgData name="RAAM Toolkit" userId="AazmcFOYjspAtfqYLsNpEZhKC+dakBT6gI7S5VBMLMc=" providerId="None" clId="Web-{EA3CFB87-BAED-4A35-A6F5-E6E7E086124C}" dt="2024-09-19T21:04:21.630" v="15" actId="20577"/>
          <ac:spMkLst>
            <pc:docMk/>
            <pc:sldMk cId="3885272973" sldId="429"/>
            <ac:spMk id="2" creationId="{5362681D-69A3-7BCE-91F4-909262E42E7F}"/>
          </ac:spMkLst>
        </pc:spChg>
        <pc:spChg chg="mod">
          <ac:chgData name="RAAM Toolkit" userId="AazmcFOYjspAtfqYLsNpEZhKC+dakBT6gI7S5VBMLMc=" providerId="None" clId="Web-{EA3CFB87-BAED-4A35-A6F5-E6E7E086124C}" dt="2024-09-19T21:44:25.284" v="1964" actId="20577"/>
          <ac:spMkLst>
            <pc:docMk/>
            <pc:sldMk cId="3885272973" sldId="429"/>
            <ac:spMk id="3" creationId="{76FF082A-3DC3-812B-21C7-D63943B987B0}"/>
          </ac:spMkLst>
        </pc:spChg>
      </pc:sldChg>
      <pc:sldChg chg="modSp">
        <pc:chgData name="RAAM Toolkit" userId="AazmcFOYjspAtfqYLsNpEZhKC+dakBT6gI7S5VBMLMc=" providerId="None" clId="Web-{EA3CFB87-BAED-4A35-A6F5-E6E7E086124C}" dt="2024-09-19T21:02:55.814" v="7" actId="20577"/>
        <pc:sldMkLst>
          <pc:docMk/>
          <pc:sldMk cId="3454616773" sldId="430"/>
        </pc:sldMkLst>
        <pc:spChg chg="mod">
          <ac:chgData name="RAAM Toolkit" userId="AazmcFOYjspAtfqYLsNpEZhKC+dakBT6gI7S5VBMLMc=" providerId="None" clId="Web-{EA3CFB87-BAED-4A35-A6F5-E6E7E086124C}" dt="2024-09-19T21:02:49.626" v="5" actId="20577"/>
          <ac:spMkLst>
            <pc:docMk/>
            <pc:sldMk cId="3454616773" sldId="430"/>
            <ac:spMk id="2" creationId="{5362681D-69A3-7BCE-91F4-909262E42E7F}"/>
          </ac:spMkLst>
        </pc:spChg>
        <pc:spChg chg="mod">
          <ac:chgData name="RAAM Toolkit" userId="AazmcFOYjspAtfqYLsNpEZhKC+dakBT6gI7S5VBMLMc=" providerId="None" clId="Web-{EA3CFB87-BAED-4A35-A6F5-E6E7E086124C}" dt="2024-09-19T21:02:55.814" v="7" actId="20577"/>
          <ac:spMkLst>
            <pc:docMk/>
            <pc:sldMk cId="3454616773" sldId="430"/>
            <ac:spMk id="3" creationId="{76FF082A-3DC3-812B-21C7-D63943B987B0}"/>
          </ac:spMkLst>
        </pc:spChg>
      </pc:sldChg>
      <pc:sldChg chg="modSp add replId">
        <pc:chgData name="RAAM Toolkit" userId="AazmcFOYjspAtfqYLsNpEZhKC+dakBT6gI7S5VBMLMc=" providerId="None" clId="Web-{EA3CFB87-BAED-4A35-A6F5-E6E7E086124C}" dt="2024-09-19T21:56:34.312" v="2430" actId="20577"/>
        <pc:sldMkLst>
          <pc:docMk/>
          <pc:sldMk cId="992059088" sldId="435"/>
        </pc:sldMkLst>
        <pc:spChg chg="mod">
          <ac:chgData name="RAAM Toolkit" userId="AazmcFOYjspAtfqYLsNpEZhKC+dakBT6gI7S5VBMLMc=" providerId="None" clId="Web-{EA3CFB87-BAED-4A35-A6F5-E6E7E086124C}" dt="2024-09-19T21:49:29.842" v="2111" actId="20577"/>
          <ac:spMkLst>
            <pc:docMk/>
            <pc:sldMk cId="992059088" sldId="435"/>
            <ac:spMk id="2" creationId="{5362681D-69A3-7BCE-91F4-909262E42E7F}"/>
          </ac:spMkLst>
        </pc:spChg>
        <pc:spChg chg="mod">
          <ac:chgData name="RAAM Toolkit" userId="AazmcFOYjspAtfqYLsNpEZhKC+dakBT6gI7S5VBMLMc=" providerId="None" clId="Web-{EA3CFB87-BAED-4A35-A6F5-E6E7E086124C}" dt="2024-09-19T21:56:34.312" v="2430" actId="20577"/>
          <ac:spMkLst>
            <pc:docMk/>
            <pc:sldMk cId="992059088" sldId="435"/>
            <ac:spMk id="3" creationId="{76FF082A-3DC3-812B-21C7-D63943B987B0}"/>
          </ac:spMkLst>
        </pc:spChg>
      </pc:sldChg>
      <pc:sldChg chg="modSp add del ord replId">
        <pc:chgData name="RAAM Toolkit" userId="AazmcFOYjspAtfqYLsNpEZhKC+dakBT6gI7S5VBMLMc=" providerId="None" clId="Web-{EA3CFB87-BAED-4A35-A6F5-E6E7E086124C}" dt="2024-09-19T21:47:57.261" v="2110"/>
        <pc:sldMkLst>
          <pc:docMk/>
          <pc:sldMk cId="918807126" sldId="436"/>
        </pc:sldMkLst>
        <pc:spChg chg="mod">
          <ac:chgData name="RAAM Toolkit" userId="AazmcFOYjspAtfqYLsNpEZhKC+dakBT6gI7S5VBMLMc=" providerId="None" clId="Web-{EA3CFB87-BAED-4A35-A6F5-E6E7E086124C}" dt="2024-09-19T21:47:50.120" v="2108" actId="20577"/>
          <ac:spMkLst>
            <pc:docMk/>
            <pc:sldMk cId="918807126" sldId="436"/>
            <ac:spMk id="2" creationId="{5362681D-69A3-7BCE-91F4-909262E42E7F}"/>
          </ac:spMkLst>
        </pc:spChg>
        <pc:spChg chg="mod">
          <ac:chgData name="RAAM Toolkit" userId="AazmcFOYjspAtfqYLsNpEZhKC+dakBT6gI7S5VBMLMc=" providerId="None" clId="Web-{EA3CFB87-BAED-4A35-A6F5-E6E7E086124C}" dt="2024-09-19T21:47:47.885" v="2107" actId="20577"/>
          <ac:spMkLst>
            <pc:docMk/>
            <pc:sldMk cId="918807126" sldId="436"/>
            <ac:spMk id="3" creationId="{76FF082A-3DC3-812B-21C7-D63943B987B0}"/>
          </ac:spMkLst>
        </pc:spChg>
      </pc:sldChg>
      <pc:sldChg chg="add del replId">
        <pc:chgData name="RAAM Toolkit" userId="AazmcFOYjspAtfqYLsNpEZhKC+dakBT6gI7S5VBMLMc=" providerId="None" clId="Web-{EA3CFB87-BAED-4A35-A6F5-E6E7E086124C}" dt="2024-09-19T21:21:32.841" v="481"/>
        <pc:sldMkLst>
          <pc:docMk/>
          <pc:sldMk cId="3251508826" sldId="436"/>
        </pc:sldMkLst>
      </pc:sldChg>
      <pc:sldChg chg="modSp add replId modNotes">
        <pc:chgData name="RAAM Toolkit" userId="AazmcFOYjspAtfqYLsNpEZhKC+dakBT6gI7S5VBMLMc=" providerId="None" clId="Web-{EA3CFB87-BAED-4A35-A6F5-E6E7E086124C}" dt="2024-09-19T21:45:41.912" v="2074"/>
        <pc:sldMkLst>
          <pc:docMk/>
          <pc:sldMk cId="1346755259" sldId="437"/>
        </pc:sldMkLst>
        <pc:spChg chg="mod">
          <ac:chgData name="RAAM Toolkit" userId="AazmcFOYjspAtfqYLsNpEZhKC+dakBT6gI7S5VBMLMc=" providerId="None" clId="Web-{EA3CFB87-BAED-4A35-A6F5-E6E7E086124C}" dt="2024-09-19T21:42:27.873" v="1764" actId="20577"/>
          <ac:spMkLst>
            <pc:docMk/>
            <pc:sldMk cId="1346755259" sldId="437"/>
            <ac:spMk id="2" creationId="{5362681D-69A3-7BCE-91F4-909262E42E7F}"/>
          </ac:spMkLst>
        </pc:spChg>
        <pc:spChg chg="mod">
          <ac:chgData name="RAAM Toolkit" userId="AazmcFOYjspAtfqYLsNpEZhKC+dakBT6gI7S5VBMLMc=" providerId="None" clId="Web-{EA3CFB87-BAED-4A35-A6F5-E6E7E086124C}" dt="2024-09-19T21:45:25.036" v="2058" actId="20577"/>
          <ac:spMkLst>
            <pc:docMk/>
            <pc:sldMk cId="1346755259" sldId="437"/>
            <ac:spMk id="3" creationId="{76FF082A-3DC3-812B-21C7-D63943B987B0}"/>
          </ac:spMkLst>
        </pc:spChg>
      </pc:sldChg>
      <pc:sldChg chg="modSp add replId">
        <pc:chgData name="RAAM Toolkit" userId="AazmcFOYjspAtfqYLsNpEZhKC+dakBT6gI7S5VBMLMc=" providerId="None" clId="Web-{EA3CFB87-BAED-4A35-A6F5-E6E7E086124C}" dt="2024-09-19T21:42:14.545" v="1743" actId="20577"/>
        <pc:sldMkLst>
          <pc:docMk/>
          <pc:sldMk cId="1148840336" sldId="438"/>
        </pc:sldMkLst>
        <pc:spChg chg="mod">
          <ac:chgData name="RAAM Toolkit" userId="AazmcFOYjspAtfqYLsNpEZhKC+dakBT6gI7S5VBMLMc=" providerId="None" clId="Web-{EA3CFB87-BAED-4A35-A6F5-E6E7E086124C}" dt="2024-09-19T21:42:08.013" v="1728" actId="20577"/>
          <ac:spMkLst>
            <pc:docMk/>
            <pc:sldMk cId="1148840336" sldId="438"/>
            <ac:spMk id="2" creationId="{5362681D-69A3-7BCE-91F4-909262E42E7F}"/>
          </ac:spMkLst>
        </pc:spChg>
        <pc:spChg chg="mod">
          <ac:chgData name="RAAM Toolkit" userId="AazmcFOYjspAtfqYLsNpEZhKC+dakBT6gI7S5VBMLMc=" providerId="None" clId="Web-{EA3CFB87-BAED-4A35-A6F5-E6E7E086124C}" dt="2024-09-19T21:42:14.545" v="1743" actId="20577"/>
          <ac:spMkLst>
            <pc:docMk/>
            <pc:sldMk cId="1148840336" sldId="438"/>
            <ac:spMk id="3" creationId="{76FF082A-3DC3-812B-21C7-D63943B987B0}"/>
          </ac:spMkLst>
        </pc:spChg>
      </pc:sldChg>
      <pc:sldChg chg="modSp add replId modNotes">
        <pc:chgData name="RAAM Toolkit" userId="AazmcFOYjspAtfqYLsNpEZhKC+dakBT6gI7S5VBMLMc=" providerId="None" clId="Web-{EA3CFB87-BAED-4A35-A6F5-E6E7E086124C}" dt="2024-09-19T21:42:00.107" v="1708"/>
        <pc:sldMkLst>
          <pc:docMk/>
          <pc:sldMk cId="883114911" sldId="439"/>
        </pc:sldMkLst>
        <pc:spChg chg="mod">
          <ac:chgData name="RAAM Toolkit" userId="AazmcFOYjspAtfqYLsNpEZhKC+dakBT6gI7S5VBMLMc=" providerId="None" clId="Web-{EA3CFB87-BAED-4A35-A6F5-E6E7E086124C}" dt="2024-09-19T21:33:50.525" v="851" actId="20577"/>
          <ac:spMkLst>
            <pc:docMk/>
            <pc:sldMk cId="883114911" sldId="439"/>
            <ac:spMk id="2" creationId="{5362681D-69A3-7BCE-91F4-909262E42E7F}"/>
          </ac:spMkLst>
        </pc:spChg>
        <pc:spChg chg="mod">
          <ac:chgData name="RAAM Toolkit" userId="AazmcFOYjspAtfqYLsNpEZhKC+dakBT6gI7S5VBMLMc=" providerId="None" clId="Web-{EA3CFB87-BAED-4A35-A6F5-E6E7E086124C}" dt="2024-09-19T21:40:54.885" v="1560" actId="20577"/>
          <ac:spMkLst>
            <pc:docMk/>
            <pc:sldMk cId="883114911" sldId="439"/>
            <ac:spMk id="3" creationId="{76FF082A-3DC3-812B-21C7-D63943B987B0}"/>
          </ac:spMkLst>
        </pc:spChg>
      </pc:sldChg>
      <pc:sldChg chg="addSp delSp modSp add replId">
        <pc:chgData name="RAAM Toolkit" userId="AazmcFOYjspAtfqYLsNpEZhKC+dakBT6gI7S5VBMLMc=" providerId="None" clId="Web-{EA3CFB87-BAED-4A35-A6F5-E6E7E086124C}" dt="2024-09-19T21:34:16.917" v="864" actId="20577"/>
        <pc:sldMkLst>
          <pc:docMk/>
          <pc:sldMk cId="2793404195" sldId="440"/>
        </pc:sldMkLst>
        <pc:spChg chg="mod">
          <ac:chgData name="RAAM Toolkit" userId="AazmcFOYjspAtfqYLsNpEZhKC+dakBT6gI7S5VBMLMc=" providerId="None" clId="Web-{EA3CFB87-BAED-4A35-A6F5-E6E7E086124C}" dt="2024-09-19T21:31:08.925" v="595" actId="20577"/>
          <ac:spMkLst>
            <pc:docMk/>
            <pc:sldMk cId="2793404195" sldId="440"/>
            <ac:spMk id="2" creationId="{5362681D-69A3-7BCE-91F4-909262E42E7F}"/>
          </ac:spMkLst>
        </pc:spChg>
        <pc:spChg chg="mod">
          <ac:chgData name="RAAM Toolkit" userId="AazmcFOYjspAtfqYLsNpEZhKC+dakBT6gI7S5VBMLMc=" providerId="None" clId="Web-{EA3CFB87-BAED-4A35-A6F5-E6E7E086124C}" dt="2024-09-19T21:34:16.917" v="864" actId="20577"/>
          <ac:spMkLst>
            <pc:docMk/>
            <pc:sldMk cId="2793404195" sldId="440"/>
            <ac:spMk id="3" creationId="{76FF082A-3DC3-812B-21C7-D63943B987B0}"/>
          </ac:spMkLst>
        </pc:spChg>
        <pc:spChg chg="add del mod">
          <ac:chgData name="RAAM Toolkit" userId="AazmcFOYjspAtfqYLsNpEZhKC+dakBT6gI7S5VBMLMc=" providerId="None" clId="Web-{EA3CFB87-BAED-4A35-A6F5-E6E7E086124C}" dt="2024-09-19T21:34:03.916" v="859"/>
          <ac:spMkLst>
            <pc:docMk/>
            <pc:sldMk cId="2793404195" sldId="440"/>
            <ac:spMk id="4" creationId="{2F974FF9-5491-F846-97E8-E82C1F5E1BB7}"/>
          </ac:spMkLst>
        </pc:spChg>
      </pc:sldChg>
      <pc:sldChg chg="modSp add replId">
        <pc:chgData name="RAAM Toolkit" userId="AazmcFOYjspAtfqYLsNpEZhKC+dakBT6gI7S5VBMLMc=" providerId="None" clId="Web-{EA3CFB87-BAED-4A35-A6F5-E6E7E086124C}" dt="2024-09-19T21:30:59.253" v="590" actId="20577"/>
        <pc:sldMkLst>
          <pc:docMk/>
          <pc:sldMk cId="3846886181" sldId="441"/>
        </pc:sldMkLst>
        <pc:spChg chg="mod">
          <ac:chgData name="RAAM Toolkit" userId="AazmcFOYjspAtfqYLsNpEZhKC+dakBT6gI7S5VBMLMc=" providerId="None" clId="Web-{EA3CFB87-BAED-4A35-A6F5-E6E7E086124C}" dt="2024-09-19T21:22:18.124" v="496" actId="20577"/>
          <ac:spMkLst>
            <pc:docMk/>
            <pc:sldMk cId="3846886181" sldId="441"/>
            <ac:spMk id="2" creationId="{5362681D-69A3-7BCE-91F4-909262E42E7F}"/>
          </ac:spMkLst>
        </pc:spChg>
        <pc:spChg chg="mod">
          <ac:chgData name="RAAM Toolkit" userId="AazmcFOYjspAtfqYLsNpEZhKC+dakBT6gI7S5VBMLMc=" providerId="None" clId="Web-{EA3CFB87-BAED-4A35-A6F5-E6E7E086124C}" dt="2024-09-19T21:30:59.253" v="590" actId="20577"/>
          <ac:spMkLst>
            <pc:docMk/>
            <pc:sldMk cId="3846886181" sldId="441"/>
            <ac:spMk id="3" creationId="{76FF082A-3DC3-812B-21C7-D63943B987B0}"/>
          </ac:spMkLst>
        </pc:spChg>
        <pc:picChg chg="mod">
          <ac:chgData name="RAAM Toolkit" userId="AazmcFOYjspAtfqYLsNpEZhKC+dakBT6gI7S5VBMLMc=" providerId="None" clId="Web-{EA3CFB87-BAED-4A35-A6F5-E6E7E086124C}" dt="2024-09-19T21:22:51.703" v="499"/>
          <ac:picMkLst>
            <pc:docMk/>
            <pc:sldMk cId="3846886181" sldId="441"/>
            <ac:picMk id="5" creationId="{C2C1C4A7-8DFD-6AAF-3436-046CB499A385}"/>
          </ac:picMkLst>
        </pc:picChg>
      </pc:sldChg>
      <pc:sldChg chg="modSp add replId">
        <pc:chgData name="RAAM Toolkit" userId="AazmcFOYjspAtfqYLsNpEZhKC+dakBT6gI7S5VBMLMc=" providerId="None" clId="Web-{EA3CFB87-BAED-4A35-A6F5-E6E7E086124C}" dt="2024-09-19T21:36:25.281" v="1093" actId="20577"/>
        <pc:sldMkLst>
          <pc:docMk/>
          <pc:sldMk cId="280236520" sldId="442"/>
        </pc:sldMkLst>
        <pc:spChg chg="mod">
          <ac:chgData name="RAAM Toolkit" userId="AazmcFOYjspAtfqYLsNpEZhKC+dakBT6gI7S5VBMLMc=" providerId="None" clId="Web-{EA3CFB87-BAED-4A35-A6F5-E6E7E086124C}" dt="2024-09-19T21:36:25.281" v="1093" actId="20577"/>
          <ac:spMkLst>
            <pc:docMk/>
            <pc:sldMk cId="280236520" sldId="442"/>
            <ac:spMk id="3" creationId="{76FF082A-3DC3-812B-21C7-D63943B987B0}"/>
          </ac:spMkLst>
        </pc:spChg>
      </pc:sldChg>
    </pc:docChg>
  </pc:docChgLst>
  <pc:docChgLst>
    <pc:chgData name="Hanna Camp" userId="S::hcamp@mercycorps.org::c4867b99-ebbd-44bc-ba80-5ab68232e3ec" providerId="AD" clId="Web-{3B963121-B71E-D614-DAC2-810F5BFE20FC}"/>
    <pc:docChg chg="addSld delSld modSld sldOrd">
      <pc:chgData name="Hanna Camp" userId="S::hcamp@mercycorps.org::c4867b99-ebbd-44bc-ba80-5ab68232e3ec" providerId="AD" clId="Web-{3B963121-B71E-D614-DAC2-810F5BFE20FC}" dt="2024-08-30T17:16:04.257" v="3542" actId="20577"/>
      <pc:docMkLst>
        <pc:docMk/>
      </pc:docMkLst>
      <pc:sldChg chg="modSp">
        <pc:chgData name="Hanna Camp" userId="S::hcamp@mercycorps.org::c4867b99-ebbd-44bc-ba80-5ab68232e3ec" providerId="AD" clId="Web-{3B963121-B71E-D614-DAC2-810F5BFE20FC}" dt="2024-08-27T20:43:19.429" v="32" actId="20577"/>
        <pc:sldMkLst>
          <pc:docMk/>
          <pc:sldMk cId="109857222" sldId="256"/>
        </pc:sldMkLst>
        <pc:spChg chg="mod">
          <ac:chgData name="Hanna Camp" userId="S::hcamp@mercycorps.org::c4867b99-ebbd-44bc-ba80-5ab68232e3ec" providerId="AD" clId="Web-{3B963121-B71E-D614-DAC2-810F5BFE20FC}" dt="2024-08-27T20:42:56.522" v="14" actId="20577"/>
          <ac:spMkLst>
            <pc:docMk/>
            <pc:sldMk cId="109857222" sldId="256"/>
            <ac:spMk id="2" creationId="{00000000-0000-0000-0000-000000000000}"/>
          </ac:spMkLst>
        </pc:spChg>
        <pc:spChg chg="mod">
          <ac:chgData name="Hanna Camp" userId="S::hcamp@mercycorps.org::c4867b99-ebbd-44bc-ba80-5ab68232e3ec" providerId="AD" clId="Web-{3B963121-B71E-D614-DAC2-810F5BFE20FC}" dt="2024-08-27T20:43:19.429" v="32" actId="20577"/>
          <ac:spMkLst>
            <pc:docMk/>
            <pc:sldMk cId="109857222" sldId="256"/>
            <ac:spMk id="3" creationId="{00000000-0000-0000-0000-000000000000}"/>
          </ac:spMkLst>
        </pc:spChg>
      </pc:sldChg>
      <pc:sldChg chg="modSp new modNotes">
        <pc:chgData name="Hanna Camp" userId="S::hcamp@mercycorps.org::c4867b99-ebbd-44bc-ba80-5ab68232e3ec" providerId="AD" clId="Web-{3B963121-B71E-D614-DAC2-810F5BFE20FC}" dt="2024-08-28T21:02:33.481" v="1793"/>
        <pc:sldMkLst>
          <pc:docMk/>
          <pc:sldMk cId="3227065627" sldId="257"/>
        </pc:sldMkLst>
        <pc:spChg chg="mod">
          <ac:chgData name="Hanna Camp" userId="S::hcamp@mercycorps.org::c4867b99-ebbd-44bc-ba80-5ab68232e3ec" providerId="AD" clId="Web-{3B963121-B71E-D614-DAC2-810F5BFE20FC}" dt="2024-08-27T20:43:27.758" v="38" actId="20577"/>
          <ac:spMkLst>
            <pc:docMk/>
            <pc:sldMk cId="3227065627" sldId="257"/>
            <ac:spMk id="2" creationId="{3D66A73A-8437-8511-3FDD-BED46EF17862}"/>
          </ac:spMkLst>
        </pc:spChg>
        <pc:spChg chg="mod">
          <ac:chgData name="Hanna Camp" userId="S::hcamp@mercycorps.org::c4867b99-ebbd-44bc-ba80-5ab68232e3ec" providerId="AD" clId="Web-{3B963121-B71E-D614-DAC2-810F5BFE20FC}" dt="2024-08-27T21:04:31.831" v="977" actId="20577"/>
          <ac:spMkLst>
            <pc:docMk/>
            <pc:sldMk cId="3227065627" sldId="257"/>
            <ac:spMk id="3" creationId="{2C6DAFB8-68F1-3A52-1E18-6B42F43CFD80}"/>
          </ac:spMkLst>
        </pc:spChg>
      </pc:sldChg>
      <pc:sldChg chg="modSp new">
        <pc:chgData name="Hanna Camp" userId="S::hcamp@mercycorps.org::c4867b99-ebbd-44bc-ba80-5ab68232e3ec" providerId="AD" clId="Web-{3B963121-B71E-D614-DAC2-810F5BFE20FC}" dt="2024-08-27T20:53:43.247" v="494" actId="20577"/>
        <pc:sldMkLst>
          <pc:docMk/>
          <pc:sldMk cId="1738161197" sldId="258"/>
        </pc:sldMkLst>
        <pc:spChg chg="mod">
          <ac:chgData name="Hanna Camp" userId="S::hcamp@mercycorps.org::c4867b99-ebbd-44bc-ba80-5ab68232e3ec" providerId="AD" clId="Web-{3B963121-B71E-D614-DAC2-810F5BFE20FC}" dt="2024-08-27T20:46:39.686" v="295" actId="20577"/>
          <ac:spMkLst>
            <pc:docMk/>
            <pc:sldMk cId="1738161197" sldId="258"/>
            <ac:spMk id="2" creationId="{C5B3114E-CF52-1837-9CFC-4E4DE1C178BA}"/>
          </ac:spMkLst>
        </pc:spChg>
        <pc:spChg chg="mod">
          <ac:chgData name="Hanna Camp" userId="S::hcamp@mercycorps.org::c4867b99-ebbd-44bc-ba80-5ab68232e3ec" providerId="AD" clId="Web-{3B963121-B71E-D614-DAC2-810F5BFE20FC}" dt="2024-08-27T20:53:43.247" v="494" actId="20577"/>
          <ac:spMkLst>
            <pc:docMk/>
            <pc:sldMk cId="1738161197" sldId="258"/>
            <ac:spMk id="3" creationId="{C9FB6B44-68D2-49CF-9C58-D6025C711F30}"/>
          </ac:spMkLst>
        </pc:spChg>
      </pc:sldChg>
      <pc:sldChg chg="modSp new ord modNotes">
        <pc:chgData name="Hanna Camp" userId="S::hcamp@mercycorps.org::c4867b99-ebbd-44bc-ba80-5ab68232e3ec" providerId="AD" clId="Web-{3B963121-B71E-D614-DAC2-810F5BFE20FC}" dt="2024-08-28T21:02:14.605" v="1787"/>
        <pc:sldMkLst>
          <pc:docMk/>
          <pc:sldMk cId="3257732598" sldId="259"/>
        </pc:sldMkLst>
        <pc:spChg chg="mod">
          <ac:chgData name="Hanna Camp" userId="S::hcamp@mercycorps.org::c4867b99-ebbd-44bc-ba80-5ab68232e3ec" providerId="AD" clId="Web-{3B963121-B71E-D614-DAC2-810F5BFE20FC}" dt="2024-08-27T20:50:27.319" v="325" actId="20577"/>
          <ac:spMkLst>
            <pc:docMk/>
            <pc:sldMk cId="3257732598" sldId="259"/>
            <ac:spMk id="2" creationId="{3C138B7D-D120-2E09-F683-F75CB128E6ED}"/>
          </ac:spMkLst>
        </pc:spChg>
        <pc:spChg chg="mod">
          <ac:chgData name="Hanna Camp" userId="S::hcamp@mercycorps.org::c4867b99-ebbd-44bc-ba80-5ab68232e3ec" providerId="AD" clId="Web-{3B963121-B71E-D614-DAC2-810F5BFE20FC}" dt="2024-08-27T21:00:25.354" v="783" actId="20577"/>
          <ac:spMkLst>
            <pc:docMk/>
            <pc:sldMk cId="3257732598" sldId="259"/>
            <ac:spMk id="3" creationId="{B9F65971-06BC-35BC-8FF6-C64B587ED70F}"/>
          </ac:spMkLst>
        </pc:spChg>
      </pc:sldChg>
      <pc:sldChg chg="modSp add replId modNotes">
        <pc:chgData name="Hanna Camp" userId="S::hcamp@mercycorps.org::c4867b99-ebbd-44bc-ba80-5ab68232e3ec" providerId="AD" clId="Web-{3B963121-B71E-D614-DAC2-810F5BFE20FC}" dt="2024-08-28T21:02:44.778" v="1798"/>
        <pc:sldMkLst>
          <pc:docMk/>
          <pc:sldMk cId="239973684" sldId="260"/>
        </pc:sldMkLst>
        <pc:spChg chg="mod">
          <ac:chgData name="Hanna Camp" userId="S::hcamp@mercycorps.org::c4867b99-ebbd-44bc-ba80-5ab68232e3ec" providerId="AD" clId="Web-{3B963121-B71E-D614-DAC2-810F5BFE20FC}" dt="2024-08-27T21:04:03.283" v="936" actId="20577"/>
          <ac:spMkLst>
            <pc:docMk/>
            <pc:sldMk cId="239973684" sldId="260"/>
            <ac:spMk id="2" creationId="{3D66A73A-8437-8511-3FDD-BED46EF17862}"/>
          </ac:spMkLst>
        </pc:spChg>
        <pc:spChg chg="mod">
          <ac:chgData name="Hanna Camp" userId="S::hcamp@mercycorps.org::c4867b99-ebbd-44bc-ba80-5ab68232e3ec" providerId="AD" clId="Web-{3B963121-B71E-D614-DAC2-810F5BFE20FC}" dt="2024-08-27T21:09:34.841" v="1299" actId="20577"/>
          <ac:spMkLst>
            <pc:docMk/>
            <pc:sldMk cId="239973684" sldId="260"/>
            <ac:spMk id="3" creationId="{2C6DAFB8-68F1-3A52-1E18-6B42F43CFD80}"/>
          </ac:spMkLst>
        </pc:spChg>
      </pc:sldChg>
      <pc:sldChg chg="modSp new modNotes">
        <pc:chgData name="Hanna Camp" userId="S::hcamp@mercycorps.org::c4867b99-ebbd-44bc-ba80-5ab68232e3ec" providerId="AD" clId="Web-{3B963121-B71E-D614-DAC2-810F5BFE20FC}" dt="2024-08-28T21:14:24.131" v="1929" actId="20577"/>
        <pc:sldMkLst>
          <pc:docMk/>
          <pc:sldMk cId="1937790177" sldId="261"/>
        </pc:sldMkLst>
        <pc:spChg chg="mod">
          <ac:chgData name="Hanna Camp" userId="S::hcamp@mercycorps.org::c4867b99-ebbd-44bc-ba80-5ab68232e3ec" providerId="AD" clId="Web-{3B963121-B71E-D614-DAC2-810F5BFE20FC}" dt="2024-08-28T20:55:57.701" v="1348" actId="20577"/>
          <ac:spMkLst>
            <pc:docMk/>
            <pc:sldMk cId="1937790177" sldId="261"/>
            <ac:spMk id="2" creationId="{5362681D-69A3-7BCE-91F4-909262E42E7F}"/>
          </ac:spMkLst>
        </pc:spChg>
        <pc:spChg chg="mod">
          <ac:chgData name="Hanna Camp" userId="S::hcamp@mercycorps.org::c4867b99-ebbd-44bc-ba80-5ab68232e3ec" providerId="AD" clId="Web-{3B963121-B71E-D614-DAC2-810F5BFE20FC}" dt="2024-08-28T21:14:24.131" v="1929" actId="20577"/>
          <ac:spMkLst>
            <pc:docMk/>
            <pc:sldMk cId="1937790177" sldId="261"/>
            <ac:spMk id="3" creationId="{76FF082A-3DC3-812B-21C7-D63943B987B0}"/>
          </ac:spMkLst>
        </pc:spChg>
      </pc:sldChg>
      <pc:sldChg chg="modSp add replId">
        <pc:chgData name="Hanna Camp" userId="S::hcamp@mercycorps.org::c4867b99-ebbd-44bc-ba80-5ab68232e3ec" providerId="AD" clId="Web-{3B963121-B71E-D614-DAC2-810F5BFE20FC}" dt="2024-08-28T21:01:42.995" v="1777" actId="20577"/>
        <pc:sldMkLst>
          <pc:docMk/>
          <pc:sldMk cId="1369700410" sldId="262"/>
        </pc:sldMkLst>
        <pc:spChg chg="mod">
          <ac:chgData name="Hanna Camp" userId="S::hcamp@mercycorps.org::c4867b99-ebbd-44bc-ba80-5ab68232e3ec" providerId="AD" clId="Web-{3B963121-B71E-D614-DAC2-810F5BFE20FC}" dt="2024-08-28T21:01:42.995" v="1777" actId="20577"/>
          <ac:spMkLst>
            <pc:docMk/>
            <pc:sldMk cId="1369700410" sldId="262"/>
            <ac:spMk id="2" creationId="{5362681D-69A3-7BCE-91F4-909262E42E7F}"/>
          </ac:spMkLst>
        </pc:spChg>
      </pc:sldChg>
      <pc:sldChg chg="addSp delSp modSp add replId modNotes">
        <pc:chgData name="Hanna Camp" userId="S::hcamp@mercycorps.org::c4867b99-ebbd-44bc-ba80-5ab68232e3ec" providerId="AD" clId="Web-{3B963121-B71E-D614-DAC2-810F5BFE20FC}" dt="2024-08-29T19:56:37.438" v="2253"/>
        <pc:sldMkLst>
          <pc:docMk/>
          <pc:sldMk cId="2199676566" sldId="263"/>
        </pc:sldMkLst>
        <pc:spChg chg="del">
          <ac:chgData name="Hanna Camp" userId="S::hcamp@mercycorps.org::c4867b99-ebbd-44bc-ba80-5ab68232e3ec" providerId="AD" clId="Web-{3B963121-B71E-D614-DAC2-810F5BFE20FC}" dt="2024-08-29T19:52:15.928" v="2090"/>
          <ac:spMkLst>
            <pc:docMk/>
            <pc:sldMk cId="2199676566" sldId="263"/>
            <ac:spMk id="2" creationId="{5362681D-69A3-7BCE-91F4-909262E42E7F}"/>
          </ac:spMkLst>
        </pc:spChg>
        <pc:spChg chg="del">
          <ac:chgData name="Hanna Camp" userId="S::hcamp@mercycorps.org::c4867b99-ebbd-44bc-ba80-5ab68232e3ec" providerId="AD" clId="Web-{3B963121-B71E-D614-DAC2-810F5BFE20FC}" dt="2024-08-29T19:52:10.318" v="2089"/>
          <ac:spMkLst>
            <pc:docMk/>
            <pc:sldMk cId="2199676566" sldId="263"/>
            <ac:spMk id="3" creationId="{76FF082A-3DC3-812B-21C7-D63943B987B0}"/>
          </ac:spMkLst>
        </pc:spChg>
        <pc:spChg chg="add">
          <ac:chgData name="Hanna Camp" userId="S::hcamp@mercycorps.org::c4867b99-ebbd-44bc-ba80-5ab68232e3ec" providerId="AD" clId="Web-{3B963121-B71E-D614-DAC2-810F5BFE20FC}" dt="2024-08-29T19:52:06.662" v="2088"/>
          <ac:spMkLst>
            <pc:docMk/>
            <pc:sldMk cId="2199676566" sldId="263"/>
            <ac:spMk id="4" creationId="{7A953727-30FC-9A3B-9CA9-580B4CDCAA77}"/>
          </ac:spMkLst>
        </pc:spChg>
        <pc:spChg chg="add del mod">
          <ac:chgData name="Hanna Camp" userId="S::hcamp@mercycorps.org::c4867b99-ebbd-44bc-ba80-5ab68232e3ec" providerId="AD" clId="Web-{3B963121-B71E-D614-DAC2-810F5BFE20FC}" dt="2024-08-29T19:54:28.214" v="2179"/>
          <ac:spMkLst>
            <pc:docMk/>
            <pc:sldMk cId="2199676566" sldId="263"/>
            <ac:spMk id="6" creationId="{63476CB3-D217-97E3-37F2-577FEA20D032}"/>
          </ac:spMkLst>
        </pc:spChg>
      </pc:sldChg>
      <pc:sldChg chg="modSp add replId">
        <pc:chgData name="Hanna Camp" userId="S::hcamp@mercycorps.org::c4867b99-ebbd-44bc-ba80-5ab68232e3ec" providerId="AD" clId="Web-{3B963121-B71E-D614-DAC2-810F5BFE20FC}" dt="2024-08-28T21:14:07.818" v="1905" actId="20577"/>
        <pc:sldMkLst>
          <pc:docMk/>
          <pc:sldMk cId="4043859907" sldId="264"/>
        </pc:sldMkLst>
        <pc:spChg chg="mod">
          <ac:chgData name="Hanna Camp" userId="S::hcamp@mercycorps.org::c4867b99-ebbd-44bc-ba80-5ab68232e3ec" providerId="AD" clId="Web-{3B963121-B71E-D614-DAC2-810F5BFE20FC}" dt="2024-08-28T21:14:07.818" v="1905" actId="20577"/>
          <ac:spMkLst>
            <pc:docMk/>
            <pc:sldMk cId="4043859907" sldId="264"/>
            <ac:spMk id="2" creationId="{5362681D-69A3-7BCE-91F4-909262E42E7F}"/>
          </ac:spMkLst>
        </pc:spChg>
      </pc:sldChg>
      <pc:sldChg chg="add del replId">
        <pc:chgData name="Hanna Camp" userId="S::hcamp@mercycorps.org::c4867b99-ebbd-44bc-ba80-5ab68232e3ec" providerId="AD" clId="Web-{3B963121-B71E-D614-DAC2-810F5BFE20FC}" dt="2024-08-29T19:54:13.776" v="2176"/>
        <pc:sldMkLst>
          <pc:docMk/>
          <pc:sldMk cId="4175553667" sldId="265"/>
        </pc:sldMkLst>
      </pc:sldChg>
      <pc:sldChg chg="modSp new del">
        <pc:chgData name="Hanna Camp" userId="S::hcamp@mercycorps.org::c4867b99-ebbd-44bc-ba80-5ab68232e3ec" providerId="AD" clId="Web-{3B963121-B71E-D614-DAC2-810F5BFE20FC}" dt="2024-08-28T22:06:10.628" v="1966"/>
        <pc:sldMkLst>
          <pc:docMk/>
          <pc:sldMk cId="466464842" sldId="266"/>
        </pc:sldMkLst>
        <pc:spChg chg="mod">
          <ac:chgData name="Hanna Camp" userId="S::hcamp@mercycorps.org::c4867b99-ebbd-44bc-ba80-5ab68232e3ec" providerId="AD" clId="Web-{3B963121-B71E-D614-DAC2-810F5BFE20FC}" dt="2024-08-28T22:06:06.065" v="1965" actId="20577"/>
          <ac:spMkLst>
            <pc:docMk/>
            <pc:sldMk cId="466464842" sldId="266"/>
            <ac:spMk id="2" creationId="{5C36514E-C71A-3140-41AF-A7E8CDE1FC11}"/>
          </ac:spMkLst>
        </pc:spChg>
      </pc:sldChg>
      <pc:sldChg chg="addSp delSp modSp new mod setBg">
        <pc:chgData name="Hanna Camp" userId="S::hcamp@mercycorps.org::c4867b99-ebbd-44bc-ba80-5ab68232e3ec" providerId="AD" clId="Web-{3B963121-B71E-D614-DAC2-810F5BFE20FC}" dt="2024-08-28T22:05:46.658" v="1960" actId="1076"/>
        <pc:sldMkLst>
          <pc:docMk/>
          <pc:sldMk cId="193680297" sldId="267"/>
        </pc:sldMkLst>
        <pc:spChg chg="mod ord">
          <ac:chgData name="Hanna Camp" userId="S::hcamp@mercycorps.org::c4867b99-ebbd-44bc-ba80-5ab68232e3ec" providerId="AD" clId="Web-{3B963121-B71E-D614-DAC2-810F5BFE20FC}" dt="2024-08-28T22:05:46.658" v="1960" actId="1076"/>
          <ac:spMkLst>
            <pc:docMk/>
            <pc:sldMk cId="193680297" sldId="267"/>
            <ac:spMk id="2" creationId="{605875CC-F6BF-E1E7-566E-6EA1F143E370}"/>
          </ac:spMkLst>
        </pc:spChg>
        <pc:spChg chg="del mod">
          <ac:chgData name="Hanna Camp" userId="S::hcamp@mercycorps.org::c4867b99-ebbd-44bc-ba80-5ab68232e3ec" providerId="AD" clId="Web-{3B963121-B71E-D614-DAC2-810F5BFE20FC}" dt="2024-08-28T22:05:08.860" v="1951"/>
          <ac:spMkLst>
            <pc:docMk/>
            <pc:sldMk cId="193680297" sldId="267"/>
            <ac:spMk id="3" creationId="{76BDE051-8AF7-7A34-FE35-AB1A9AA48C7C}"/>
          </ac:spMkLst>
        </pc:spChg>
        <pc:spChg chg="del">
          <ac:chgData name="Hanna Camp" userId="S::hcamp@mercycorps.org::c4867b99-ebbd-44bc-ba80-5ab68232e3ec" providerId="AD" clId="Web-{3B963121-B71E-D614-DAC2-810F5BFE20FC}" dt="2024-08-28T22:04:29.109" v="1941"/>
          <ac:spMkLst>
            <pc:docMk/>
            <pc:sldMk cId="193680297" sldId="267"/>
            <ac:spMk id="4" creationId="{96190031-8100-B8C4-125A-CB1101906C16}"/>
          </ac:spMkLst>
        </pc:spChg>
        <pc:spChg chg="add">
          <ac:chgData name="Hanna Camp" userId="S::hcamp@mercycorps.org::c4867b99-ebbd-44bc-ba80-5ab68232e3ec" providerId="AD" clId="Web-{3B963121-B71E-D614-DAC2-810F5BFE20FC}" dt="2024-08-28T22:05:15.048" v="1952"/>
          <ac:spMkLst>
            <pc:docMk/>
            <pc:sldMk cId="193680297" sldId="267"/>
            <ac:spMk id="10" creationId="{ECC07320-C2CA-4E29-8481-9D9E143C7788}"/>
          </ac:spMkLst>
        </pc:spChg>
        <pc:spChg chg="add">
          <ac:chgData name="Hanna Camp" userId="S::hcamp@mercycorps.org::c4867b99-ebbd-44bc-ba80-5ab68232e3ec" providerId="AD" clId="Web-{3B963121-B71E-D614-DAC2-810F5BFE20FC}" dt="2024-08-28T22:05:15.048" v="1952"/>
          <ac:spMkLst>
            <pc:docMk/>
            <pc:sldMk cId="193680297" sldId="267"/>
            <ac:spMk id="12" creationId="{178FB36B-5BFE-42CA-BC60-1115E0D95EEC}"/>
          </ac:spMkLst>
        </pc:spChg>
        <pc:picChg chg="add mod ord">
          <ac:chgData name="Hanna Camp" userId="S::hcamp@mercycorps.org::c4867b99-ebbd-44bc-ba80-5ab68232e3ec" providerId="AD" clId="Web-{3B963121-B71E-D614-DAC2-810F5BFE20FC}" dt="2024-08-28T22:05:15.048" v="1952"/>
          <ac:picMkLst>
            <pc:docMk/>
            <pc:sldMk cId="193680297" sldId="267"/>
            <ac:picMk id="5" creationId="{2859B9B1-FF63-D0F3-4E41-A14761A1D61D}"/>
          </ac:picMkLst>
        </pc:picChg>
      </pc:sldChg>
      <pc:sldChg chg="modSp new del">
        <pc:chgData name="Hanna Camp" userId="S::hcamp@mercycorps.org::c4867b99-ebbd-44bc-ba80-5ab68232e3ec" providerId="AD" clId="Web-{3B963121-B71E-D614-DAC2-810F5BFE20FC}" dt="2024-08-28T22:04:12.905" v="1939"/>
        <pc:sldMkLst>
          <pc:docMk/>
          <pc:sldMk cId="704241312" sldId="267"/>
        </pc:sldMkLst>
        <pc:spChg chg="mod">
          <ac:chgData name="Hanna Camp" userId="S::hcamp@mercycorps.org::c4867b99-ebbd-44bc-ba80-5ab68232e3ec" providerId="AD" clId="Web-{3B963121-B71E-D614-DAC2-810F5BFE20FC}" dt="2024-08-28T22:04:09.796" v="1938" actId="20577"/>
          <ac:spMkLst>
            <pc:docMk/>
            <pc:sldMk cId="704241312" sldId="267"/>
            <ac:spMk id="2" creationId="{9B5A0CA7-BA24-0D49-DDC3-5A64EB9170D5}"/>
          </ac:spMkLst>
        </pc:spChg>
      </pc:sldChg>
      <pc:sldChg chg="modSp add ord replId">
        <pc:chgData name="Hanna Camp" userId="S::hcamp@mercycorps.org::c4867b99-ebbd-44bc-ba80-5ab68232e3ec" providerId="AD" clId="Web-{3B963121-B71E-D614-DAC2-810F5BFE20FC}" dt="2024-08-28T22:08:19.819" v="2087" actId="20577"/>
        <pc:sldMkLst>
          <pc:docMk/>
          <pc:sldMk cId="3731868681" sldId="268"/>
        </pc:sldMkLst>
        <pc:spChg chg="mod">
          <ac:chgData name="Hanna Camp" userId="S::hcamp@mercycorps.org::c4867b99-ebbd-44bc-ba80-5ab68232e3ec" providerId="AD" clId="Web-{3B963121-B71E-D614-DAC2-810F5BFE20FC}" dt="2024-08-28T22:06:27.003" v="1981" actId="20577"/>
          <ac:spMkLst>
            <pc:docMk/>
            <pc:sldMk cId="3731868681" sldId="268"/>
            <ac:spMk id="2" creationId="{5362681D-69A3-7BCE-91F4-909262E42E7F}"/>
          </ac:spMkLst>
        </pc:spChg>
        <pc:spChg chg="mod">
          <ac:chgData name="Hanna Camp" userId="S::hcamp@mercycorps.org::c4867b99-ebbd-44bc-ba80-5ab68232e3ec" providerId="AD" clId="Web-{3B963121-B71E-D614-DAC2-810F5BFE20FC}" dt="2024-08-28T22:08:19.819" v="2087" actId="20577"/>
          <ac:spMkLst>
            <pc:docMk/>
            <pc:sldMk cId="3731868681" sldId="268"/>
            <ac:spMk id="3" creationId="{76FF082A-3DC3-812B-21C7-D63943B987B0}"/>
          </ac:spMkLst>
        </pc:spChg>
      </pc:sldChg>
      <pc:sldChg chg="add replId">
        <pc:chgData name="Hanna Camp" userId="S::hcamp@mercycorps.org::c4867b99-ebbd-44bc-ba80-5ab68232e3ec" providerId="AD" clId="Web-{3B963121-B71E-D614-DAC2-810F5BFE20FC}" dt="2024-08-28T22:07:49.975" v="2067"/>
        <pc:sldMkLst>
          <pc:docMk/>
          <pc:sldMk cId="1757645213" sldId="269"/>
        </pc:sldMkLst>
      </pc:sldChg>
      <pc:sldChg chg="modSp new modNotes">
        <pc:chgData name="Hanna Camp" userId="S::hcamp@mercycorps.org::c4867b99-ebbd-44bc-ba80-5ab68232e3ec" providerId="AD" clId="Web-{3B963121-B71E-D614-DAC2-810F5BFE20FC}" dt="2024-08-30T17:03:38.138" v="2842"/>
        <pc:sldMkLst>
          <pc:docMk/>
          <pc:sldMk cId="2617492340" sldId="270"/>
        </pc:sldMkLst>
        <pc:spChg chg="mod">
          <ac:chgData name="Hanna Camp" userId="S::hcamp@mercycorps.org::c4867b99-ebbd-44bc-ba80-5ab68232e3ec" providerId="AD" clId="Web-{3B963121-B71E-D614-DAC2-810F5BFE20FC}" dt="2024-08-29T19:52:25.663" v="2098" actId="20577"/>
          <ac:spMkLst>
            <pc:docMk/>
            <pc:sldMk cId="2617492340" sldId="270"/>
            <ac:spMk id="2" creationId="{830184A9-7435-43A4-B977-54F50A0CCE60}"/>
          </ac:spMkLst>
        </pc:spChg>
        <pc:spChg chg="mod">
          <ac:chgData name="Hanna Camp" userId="S::hcamp@mercycorps.org::c4867b99-ebbd-44bc-ba80-5ab68232e3ec" providerId="AD" clId="Web-{3B963121-B71E-D614-DAC2-810F5BFE20FC}" dt="2024-08-29T19:52:40.648" v="2112" actId="20577"/>
          <ac:spMkLst>
            <pc:docMk/>
            <pc:sldMk cId="2617492340" sldId="270"/>
            <ac:spMk id="3" creationId="{4D98E25F-2CFA-632C-9FC2-46DECA6FE7B3}"/>
          </ac:spMkLst>
        </pc:spChg>
      </pc:sldChg>
      <pc:sldChg chg="add del">
        <pc:chgData name="Hanna Camp" userId="S::hcamp@mercycorps.org::c4867b99-ebbd-44bc-ba80-5ab68232e3ec" providerId="AD" clId="Web-{3B963121-B71E-D614-DAC2-810F5BFE20FC}" dt="2024-08-29T20:01:27.480" v="2299"/>
        <pc:sldMkLst>
          <pc:docMk/>
          <pc:sldMk cId="2747474026" sldId="372"/>
        </pc:sldMkLst>
      </pc:sldChg>
      <pc:sldChg chg="addSp modSp add ord replId">
        <pc:chgData name="Hanna Camp" userId="S::hcamp@mercycorps.org::c4867b99-ebbd-44bc-ba80-5ab68232e3ec" providerId="AD" clId="Web-{3B963121-B71E-D614-DAC2-810F5BFE20FC}" dt="2024-08-30T17:04:23.452" v="2845" actId="20577"/>
        <pc:sldMkLst>
          <pc:docMk/>
          <pc:sldMk cId="2759303601" sldId="373"/>
        </pc:sldMkLst>
        <pc:spChg chg="mod">
          <ac:chgData name="Hanna Camp" userId="S::hcamp@mercycorps.org::c4867b99-ebbd-44bc-ba80-5ab68232e3ec" providerId="AD" clId="Web-{3B963121-B71E-D614-DAC2-810F5BFE20FC}" dt="2024-08-29T19:56:46.094" v="2271" actId="20577"/>
          <ac:spMkLst>
            <pc:docMk/>
            <pc:sldMk cId="2759303601" sldId="373"/>
            <ac:spMk id="2" creationId="{5362681D-69A3-7BCE-91F4-909262E42E7F}"/>
          </ac:spMkLst>
        </pc:spChg>
        <pc:spChg chg="mod">
          <ac:chgData name="Hanna Camp" userId="S::hcamp@mercycorps.org::c4867b99-ebbd-44bc-ba80-5ab68232e3ec" providerId="AD" clId="Web-{3B963121-B71E-D614-DAC2-810F5BFE20FC}" dt="2024-08-30T17:04:23.452" v="2845" actId="20577"/>
          <ac:spMkLst>
            <pc:docMk/>
            <pc:sldMk cId="2759303601" sldId="373"/>
            <ac:spMk id="3" creationId="{76FF082A-3DC3-812B-21C7-D63943B987B0}"/>
          </ac:spMkLst>
        </pc:spChg>
        <pc:picChg chg="add mod">
          <ac:chgData name="Hanna Camp" userId="S::hcamp@mercycorps.org::c4867b99-ebbd-44bc-ba80-5ab68232e3ec" providerId="AD" clId="Web-{3B963121-B71E-D614-DAC2-810F5BFE20FC}" dt="2024-08-29T19:59:21.913" v="2277" actId="1076"/>
          <ac:picMkLst>
            <pc:docMk/>
            <pc:sldMk cId="2759303601" sldId="373"/>
            <ac:picMk id="5" creationId="{C2C1C4A7-8DFD-6AAF-3436-046CB499A385}"/>
          </ac:picMkLst>
        </pc:picChg>
      </pc:sldChg>
      <pc:sldChg chg="delSp modSp add replId">
        <pc:chgData name="Hanna Camp" userId="S::hcamp@mercycorps.org::c4867b99-ebbd-44bc-ba80-5ab68232e3ec" providerId="AD" clId="Web-{3B963121-B71E-D614-DAC2-810F5BFE20FC}" dt="2024-08-30T17:08:46.336" v="3159" actId="20577"/>
        <pc:sldMkLst>
          <pc:docMk/>
          <pc:sldMk cId="1123692289" sldId="374"/>
        </pc:sldMkLst>
        <pc:spChg chg="mod">
          <ac:chgData name="Hanna Camp" userId="S::hcamp@mercycorps.org::c4867b99-ebbd-44bc-ba80-5ab68232e3ec" providerId="AD" clId="Web-{3B963121-B71E-D614-DAC2-810F5BFE20FC}" dt="2024-08-30T17:08:46.336" v="3159" actId="20577"/>
          <ac:spMkLst>
            <pc:docMk/>
            <pc:sldMk cId="1123692289" sldId="374"/>
            <ac:spMk id="3" creationId="{76FF082A-3DC3-812B-21C7-D63943B987B0}"/>
          </ac:spMkLst>
        </pc:spChg>
        <pc:picChg chg="del">
          <ac:chgData name="Hanna Camp" userId="S::hcamp@mercycorps.org::c4867b99-ebbd-44bc-ba80-5ab68232e3ec" providerId="AD" clId="Web-{3B963121-B71E-D614-DAC2-810F5BFE20FC}" dt="2024-08-29T20:10:57.704" v="2326"/>
          <ac:picMkLst>
            <pc:docMk/>
            <pc:sldMk cId="1123692289" sldId="374"/>
            <ac:picMk id="5" creationId="{C2C1C4A7-8DFD-6AAF-3436-046CB499A385}"/>
          </ac:picMkLst>
        </pc:picChg>
      </pc:sldChg>
      <pc:sldChg chg="modSp add replId">
        <pc:chgData name="Hanna Camp" userId="S::hcamp@mercycorps.org::c4867b99-ebbd-44bc-ba80-5ab68232e3ec" providerId="AD" clId="Web-{3B963121-B71E-D614-DAC2-810F5BFE20FC}" dt="2024-08-30T17:08:04.991" v="3157" actId="20577"/>
        <pc:sldMkLst>
          <pc:docMk/>
          <pc:sldMk cId="563251157" sldId="375"/>
        </pc:sldMkLst>
        <pc:spChg chg="mod">
          <ac:chgData name="Hanna Camp" userId="S::hcamp@mercycorps.org::c4867b99-ebbd-44bc-ba80-5ab68232e3ec" providerId="AD" clId="Web-{3B963121-B71E-D614-DAC2-810F5BFE20FC}" dt="2024-08-30T17:08:04.991" v="3157" actId="20577"/>
          <ac:spMkLst>
            <pc:docMk/>
            <pc:sldMk cId="563251157" sldId="375"/>
            <ac:spMk id="3" creationId="{76FF082A-3DC3-812B-21C7-D63943B987B0}"/>
          </ac:spMkLst>
        </pc:spChg>
      </pc:sldChg>
      <pc:sldChg chg="modSp add ord replId modNotes">
        <pc:chgData name="Hanna Camp" userId="S::hcamp@mercycorps.org::c4867b99-ebbd-44bc-ba80-5ab68232e3ec" providerId="AD" clId="Web-{3B963121-B71E-D614-DAC2-810F5BFE20FC}" dt="2024-08-30T17:07:49.600" v="3143"/>
        <pc:sldMkLst>
          <pc:docMk/>
          <pc:sldMk cId="219422077" sldId="376"/>
        </pc:sldMkLst>
        <pc:spChg chg="mod">
          <ac:chgData name="Hanna Camp" userId="S::hcamp@mercycorps.org::c4867b99-ebbd-44bc-ba80-5ab68232e3ec" providerId="AD" clId="Web-{3B963121-B71E-D614-DAC2-810F5BFE20FC}" dt="2024-08-30T17:01:26.071" v="2668" actId="20577"/>
          <ac:spMkLst>
            <pc:docMk/>
            <pc:sldMk cId="219422077" sldId="376"/>
            <ac:spMk id="3" creationId="{76FF082A-3DC3-812B-21C7-D63943B987B0}"/>
          </ac:spMkLst>
        </pc:spChg>
      </pc:sldChg>
      <pc:sldChg chg="modSp add replId">
        <pc:chgData name="Hanna Camp" userId="S::hcamp@mercycorps.org::c4867b99-ebbd-44bc-ba80-5ab68232e3ec" providerId="AD" clId="Web-{3B963121-B71E-D614-DAC2-810F5BFE20FC}" dt="2024-08-30T17:07:57.178" v="3156" actId="20577"/>
        <pc:sldMkLst>
          <pc:docMk/>
          <pc:sldMk cId="1329425502" sldId="377"/>
        </pc:sldMkLst>
        <pc:spChg chg="mod">
          <ac:chgData name="Hanna Camp" userId="S::hcamp@mercycorps.org::c4867b99-ebbd-44bc-ba80-5ab68232e3ec" providerId="AD" clId="Web-{3B963121-B71E-D614-DAC2-810F5BFE20FC}" dt="2024-08-30T17:07:57.178" v="3156" actId="20577"/>
          <ac:spMkLst>
            <pc:docMk/>
            <pc:sldMk cId="1329425502" sldId="377"/>
            <ac:spMk id="3" creationId="{76FF082A-3DC3-812B-21C7-D63943B987B0}"/>
          </ac:spMkLst>
        </pc:spChg>
      </pc:sldChg>
      <pc:sldChg chg="modSp add replId modNotes">
        <pc:chgData name="Hanna Camp" userId="S::hcamp@mercycorps.org::c4867b99-ebbd-44bc-ba80-5ab68232e3ec" providerId="AD" clId="Web-{3B963121-B71E-D614-DAC2-810F5BFE20FC}" dt="2024-08-30T17:15:31.131" v="3537"/>
        <pc:sldMkLst>
          <pc:docMk/>
          <pc:sldMk cId="2160654054" sldId="378"/>
        </pc:sldMkLst>
        <pc:spChg chg="mod">
          <ac:chgData name="Hanna Camp" userId="S::hcamp@mercycorps.org::c4867b99-ebbd-44bc-ba80-5ab68232e3ec" providerId="AD" clId="Web-{3B963121-B71E-D614-DAC2-810F5BFE20FC}" dt="2024-08-30T17:15:17.318" v="3526" actId="20577"/>
          <ac:spMkLst>
            <pc:docMk/>
            <pc:sldMk cId="2160654054" sldId="378"/>
            <ac:spMk id="3" creationId="{76FF082A-3DC3-812B-21C7-D63943B987B0}"/>
          </ac:spMkLst>
        </pc:spChg>
      </pc:sldChg>
      <pc:sldChg chg="modSp add ord replId">
        <pc:chgData name="Hanna Camp" userId="S::hcamp@mercycorps.org::c4867b99-ebbd-44bc-ba80-5ab68232e3ec" providerId="AD" clId="Web-{3B963121-B71E-D614-DAC2-810F5BFE20FC}" dt="2024-08-30T17:16:04.257" v="3542" actId="20577"/>
        <pc:sldMkLst>
          <pc:docMk/>
          <pc:sldMk cId="3912789792" sldId="379"/>
        </pc:sldMkLst>
        <pc:spChg chg="mod">
          <ac:chgData name="Hanna Camp" userId="S::hcamp@mercycorps.org::c4867b99-ebbd-44bc-ba80-5ab68232e3ec" providerId="AD" clId="Web-{3B963121-B71E-D614-DAC2-810F5BFE20FC}" dt="2024-08-30T17:16:04.257" v="3542" actId="20577"/>
          <ac:spMkLst>
            <pc:docMk/>
            <pc:sldMk cId="3912789792" sldId="379"/>
            <ac:spMk id="2" creationId="{605875CC-F6BF-E1E7-566E-6EA1F143E370}"/>
          </ac:spMkLst>
        </pc:spChg>
      </pc:sldChg>
      <pc:sldMasterChg chg="addSldLayout">
        <pc:chgData name="Hanna Camp" userId="S::hcamp@mercycorps.org::c4867b99-ebbd-44bc-ba80-5ab68232e3ec" providerId="AD" clId="Web-{3B963121-B71E-D614-DAC2-810F5BFE20FC}" dt="2024-08-29T19:53:49.291" v="2173"/>
        <pc:sldMasterMkLst>
          <pc:docMk/>
          <pc:sldMasterMk cId="2460954070" sldId="2147483660"/>
        </pc:sldMasterMkLst>
        <pc:sldLayoutChg chg="add">
          <pc:chgData name="Hanna Camp" userId="S::hcamp@mercycorps.org::c4867b99-ebbd-44bc-ba80-5ab68232e3ec" providerId="AD" clId="Web-{3B963121-B71E-D614-DAC2-810F5BFE20FC}" dt="2024-08-29T19:53:49.291" v="2173"/>
          <pc:sldLayoutMkLst>
            <pc:docMk/>
            <pc:sldMasterMk cId="2460954070" sldId="2147483660"/>
            <pc:sldLayoutMk cId="2471910663" sldId="2147483672"/>
          </pc:sldLayoutMkLst>
        </pc:sldLayoutChg>
      </pc:sldMasterChg>
    </pc:docChg>
  </pc:docChgLst>
  <pc:docChgLst>
    <pc:chgData name="RAAM Toolkit" userId="AazmcFOYjspAtfqYLsNpEZhKC+dakBT6gI7S5VBMLMc=" providerId="None" clId="Web-{55E76EA0-8DD8-4D9E-B78F-C1EAA820AF5C}"/>
    <pc:docChg chg="addSld modSld modSection">
      <pc:chgData name="RAAM Toolkit" userId="AazmcFOYjspAtfqYLsNpEZhKC+dakBT6gI7S5VBMLMc=" providerId="None" clId="Web-{55E76EA0-8DD8-4D9E-B78F-C1EAA820AF5C}" dt="2024-09-17T21:19:04.110" v="715" actId="20577"/>
      <pc:docMkLst>
        <pc:docMk/>
      </pc:docMkLst>
      <pc:sldChg chg="addSp delSp modSp">
        <pc:chgData name="RAAM Toolkit" userId="AazmcFOYjspAtfqYLsNpEZhKC+dakBT6gI7S5VBMLMc=" providerId="None" clId="Web-{55E76EA0-8DD8-4D9E-B78F-C1EAA820AF5C}" dt="2024-09-17T20:47:50.934" v="5" actId="1076"/>
        <pc:sldMkLst>
          <pc:docMk/>
          <pc:sldMk cId="3912789792" sldId="379"/>
        </pc:sldMkLst>
        <pc:spChg chg="mod">
          <ac:chgData name="RAAM Toolkit" userId="AazmcFOYjspAtfqYLsNpEZhKC+dakBT6gI7S5VBMLMc=" providerId="None" clId="Web-{55E76EA0-8DD8-4D9E-B78F-C1EAA820AF5C}" dt="2024-09-17T20:47:50.934" v="5" actId="1076"/>
          <ac:spMkLst>
            <pc:docMk/>
            <pc:sldMk cId="3912789792" sldId="379"/>
            <ac:spMk id="2" creationId="{605875CC-F6BF-E1E7-566E-6EA1F143E370}"/>
          </ac:spMkLst>
        </pc:spChg>
        <pc:picChg chg="add del mod">
          <ac:chgData name="RAAM Toolkit" userId="AazmcFOYjspAtfqYLsNpEZhKC+dakBT6gI7S5VBMLMc=" providerId="None" clId="Web-{55E76EA0-8DD8-4D9E-B78F-C1EAA820AF5C}" dt="2024-09-17T20:47:20.886" v="1"/>
          <ac:picMkLst>
            <pc:docMk/>
            <pc:sldMk cId="3912789792" sldId="379"/>
            <ac:picMk id="3" creationId="{684059F2-976F-9575-E330-B84A5AA7BBAB}"/>
          </ac:picMkLst>
        </pc:picChg>
        <pc:picChg chg="mod modCrop">
          <ac:chgData name="RAAM Toolkit" userId="AazmcFOYjspAtfqYLsNpEZhKC+dakBT6gI7S5VBMLMc=" providerId="None" clId="Web-{55E76EA0-8DD8-4D9E-B78F-C1EAA820AF5C}" dt="2024-09-17T20:47:45.262" v="4"/>
          <ac:picMkLst>
            <pc:docMk/>
            <pc:sldMk cId="3912789792" sldId="379"/>
            <ac:picMk id="5" creationId="{2859B9B1-FF63-D0F3-4E41-A14761A1D61D}"/>
          </ac:picMkLst>
        </pc:picChg>
      </pc:sldChg>
      <pc:sldChg chg="addSp modSp">
        <pc:chgData name="RAAM Toolkit" userId="AazmcFOYjspAtfqYLsNpEZhKC+dakBT6gI7S5VBMLMc=" providerId="None" clId="Web-{55E76EA0-8DD8-4D9E-B78F-C1EAA820AF5C}" dt="2024-09-17T20:48:51.747" v="7"/>
        <pc:sldMkLst>
          <pc:docMk/>
          <pc:sldMk cId="3233208786" sldId="418"/>
        </pc:sldMkLst>
        <pc:picChg chg="add mod">
          <ac:chgData name="RAAM Toolkit" userId="AazmcFOYjspAtfqYLsNpEZhKC+dakBT6gI7S5VBMLMc=" providerId="None" clId="Web-{55E76EA0-8DD8-4D9E-B78F-C1EAA820AF5C}" dt="2024-09-17T20:48:51.747" v="7"/>
          <ac:picMkLst>
            <pc:docMk/>
            <pc:sldMk cId="3233208786" sldId="418"/>
            <ac:picMk id="2" creationId="{8B1636A6-BDF0-CCD4-B429-C7E9EC289F67}"/>
          </ac:picMkLst>
        </pc:picChg>
      </pc:sldChg>
      <pc:sldChg chg="add replId">
        <pc:chgData name="RAAM Toolkit" userId="AazmcFOYjspAtfqYLsNpEZhKC+dakBT6gI7S5VBMLMc=" providerId="None" clId="Web-{55E76EA0-8DD8-4D9E-B78F-C1EAA820AF5C}" dt="2024-09-17T20:49:15.857" v="8"/>
        <pc:sldMkLst>
          <pc:docMk/>
          <pc:sldMk cId="4194192139" sldId="427"/>
        </pc:sldMkLst>
      </pc:sldChg>
      <pc:sldChg chg="add replId">
        <pc:chgData name="RAAM Toolkit" userId="AazmcFOYjspAtfqYLsNpEZhKC+dakBT6gI7S5VBMLMc=" providerId="None" clId="Web-{55E76EA0-8DD8-4D9E-B78F-C1EAA820AF5C}" dt="2024-09-17T20:49:15.904" v="9"/>
        <pc:sldMkLst>
          <pc:docMk/>
          <pc:sldMk cId="1058895740" sldId="428"/>
        </pc:sldMkLst>
      </pc:sldChg>
      <pc:sldChg chg="add replId">
        <pc:chgData name="RAAM Toolkit" userId="AazmcFOYjspAtfqYLsNpEZhKC+dakBT6gI7S5VBMLMc=" providerId="None" clId="Web-{55E76EA0-8DD8-4D9E-B78F-C1EAA820AF5C}" dt="2024-09-17T20:49:15.935" v="10"/>
        <pc:sldMkLst>
          <pc:docMk/>
          <pc:sldMk cId="3885272973" sldId="429"/>
        </pc:sldMkLst>
      </pc:sldChg>
      <pc:sldChg chg="add replId">
        <pc:chgData name="RAAM Toolkit" userId="AazmcFOYjspAtfqYLsNpEZhKC+dakBT6gI7S5VBMLMc=" providerId="None" clId="Web-{55E76EA0-8DD8-4D9E-B78F-C1EAA820AF5C}" dt="2024-09-17T20:49:15.951" v="11"/>
        <pc:sldMkLst>
          <pc:docMk/>
          <pc:sldMk cId="3454616773" sldId="430"/>
        </pc:sldMkLst>
      </pc:sldChg>
      <pc:sldChg chg="modSp add replId">
        <pc:chgData name="RAAM Toolkit" userId="AazmcFOYjspAtfqYLsNpEZhKC+dakBT6gI7S5VBMLMc=" providerId="None" clId="Web-{55E76EA0-8DD8-4D9E-B78F-C1EAA820AF5C}" dt="2024-09-17T21:19:04.110" v="715" actId="20577"/>
        <pc:sldMkLst>
          <pc:docMk/>
          <pc:sldMk cId="2420546956" sldId="431"/>
        </pc:sldMkLst>
        <pc:spChg chg="mod">
          <ac:chgData name="RAAM Toolkit" userId="AazmcFOYjspAtfqYLsNpEZhKC+dakBT6gI7S5VBMLMc=" providerId="None" clId="Web-{55E76EA0-8DD8-4D9E-B78F-C1EAA820AF5C}" dt="2024-09-17T21:09:38.334" v="272" actId="20577"/>
          <ac:spMkLst>
            <pc:docMk/>
            <pc:sldMk cId="2420546956" sldId="431"/>
            <ac:spMk id="2" creationId="{5362681D-69A3-7BCE-91F4-909262E42E7F}"/>
          </ac:spMkLst>
        </pc:spChg>
        <pc:spChg chg="mod">
          <ac:chgData name="RAAM Toolkit" userId="AazmcFOYjspAtfqYLsNpEZhKC+dakBT6gI7S5VBMLMc=" providerId="None" clId="Web-{55E76EA0-8DD8-4D9E-B78F-C1EAA820AF5C}" dt="2024-09-17T21:19:04.110" v="715" actId="20577"/>
          <ac:spMkLst>
            <pc:docMk/>
            <pc:sldMk cId="2420546956" sldId="431"/>
            <ac:spMk id="3" creationId="{76FF082A-3DC3-812B-21C7-D63943B987B0}"/>
          </ac:spMkLst>
        </pc:spChg>
      </pc:sldChg>
      <pc:sldChg chg="modSp add replId">
        <pc:chgData name="RAAM Toolkit" userId="AazmcFOYjspAtfqYLsNpEZhKC+dakBT6gI7S5VBMLMc=" providerId="None" clId="Web-{55E76EA0-8DD8-4D9E-B78F-C1EAA820AF5C}" dt="2024-09-17T21:13:17.776" v="366" actId="20577"/>
        <pc:sldMkLst>
          <pc:docMk/>
          <pc:sldMk cId="3886039880" sldId="432"/>
        </pc:sldMkLst>
        <pc:spChg chg="mod">
          <ac:chgData name="RAAM Toolkit" userId="AazmcFOYjspAtfqYLsNpEZhKC+dakBT6gI7S5VBMLMc=" providerId="None" clId="Web-{55E76EA0-8DD8-4D9E-B78F-C1EAA820AF5C}" dt="2024-09-17T21:03:37.780" v="148" actId="20577"/>
          <ac:spMkLst>
            <pc:docMk/>
            <pc:sldMk cId="3886039880" sldId="432"/>
            <ac:spMk id="2" creationId="{5362681D-69A3-7BCE-91F4-909262E42E7F}"/>
          </ac:spMkLst>
        </pc:spChg>
        <pc:spChg chg="mod">
          <ac:chgData name="RAAM Toolkit" userId="AazmcFOYjspAtfqYLsNpEZhKC+dakBT6gI7S5VBMLMc=" providerId="None" clId="Web-{55E76EA0-8DD8-4D9E-B78F-C1EAA820AF5C}" dt="2024-09-17T21:13:17.776" v="366" actId="20577"/>
          <ac:spMkLst>
            <pc:docMk/>
            <pc:sldMk cId="3886039880" sldId="432"/>
            <ac:spMk id="3" creationId="{76FF082A-3DC3-812B-21C7-D63943B987B0}"/>
          </ac:spMkLst>
        </pc:spChg>
      </pc:sldChg>
      <pc:sldChg chg="modSp add replId">
        <pc:chgData name="RAAM Toolkit" userId="AazmcFOYjspAtfqYLsNpEZhKC+dakBT6gI7S5VBMLMc=" providerId="None" clId="Web-{55E76EA0-8DD8-4D9E-B78F-C1EAA820AF5C}" dt="2024-09-17T20:52:40.377" v="138"/>
        <pc:sldMkLst>
          <pc:docMk/>
          <pc:sldMk cId="1855427898" sldId="433"/>
        </pc:sldMkLst>
        <pc:spChg chg="mod">
          <ac:chgData name="RAAM Toolkit" userId="AazmcFOYjspAtfqYLsNpEZhKC+dakBT6gI7S5VBMLMc=" providerId="None" clId="Web-{55E76EA0-8DD8-4D9E-B78F-C1EAA820AF5C}" dt="2024-09-17T20:51:06.953" v="61" actId="20577"/>
          <ac:spMkLst>
            <pc:docMk/>
            <pc:sldMk cId="1855427898" sldId="433"/>
            <ac:spMk id="2" creationId="{5362681D-69A3-7BCE-91F4-909262E42E7F}"/>
          </ac:spMkLst>
        </pc:spChg>
        <pc:spChg chg="mod">
          <ac:chgData name="RAAM Toolkit" userId="AazmcFOYjspAtfqYLsNpEZhKC+dakBT6gI7S5VBMLMc=" providerId="None" clId="Web-{55E76EA0-8DD8-4D9E-B78F-C1EAA820AF5C}" dt="2024-09-17T20:52:10.532" v="136" actId="20577"/>
          <ac:spMkLst>
            <pc:docMk/>
            <pc:sldMk cId="1855427898" sldId="433"/>
            <ac:spMk id="3" creationId="{76FF082A-3DC3-812B-21C7-D63943B987B0}"/>
          </ac:spMkLst>
        </pc:spChg>
        <pc:picChg chg="mod">
          <ac:chgData name="RAAM Toolkit" userId="AazmcFOYjspAtfqYLsNpEZhKC+dakBT6gI7S5VBMLMc=" providerId="None" clId="Web-{55E76EA0-8DD8-4D9E-B78F-C1EAA820AF5C}" dt="2024-09-17T20:52:40.377" v="138"/>
          <ac:picMkLst>
            <pc:docMk/>
            <pc:sldMk cId="1855427898" sldId="433"/>
            <ac:picMk id="5" creationId="{C2C1C4A7-8DFD-6AAF-3436-046CB499A385}"/>
          </ac:picMkLst>
        </pc:picChg>
      </pc:sldChg>
      <pc:sldChg chg="modSp add replId modNotes">
        <pc:chgData name="RAAM Toolkit" userId="AazmcFOYjspAtfqYLsNpEZhKC+dakBT6gI7S5VBMLMc=" providerId="None" clId="Web-{55E76EA0-8DD8-4D9E-B78F-C1EAA820AF5C}" dt="2024-09-17T20:50:17.577" v="60"/>
        <pc:sldMkLst>
          <pc:docMk/>
          <pc:sldMk cId="4056660138" sldId="434"/>
        </pc:sldMkLst>
        <pc:spChg chg="mod">
          <ac:chgData name="RAAM Toolkit" userId="AazmcFOYjspAtfqYLsNpEZhKC+dakBT6gI7S5VBMLMc=" providerId="None" clId="Web-{55E76EA0-8DD8-4D9E-B78F-C1EAA820AF5C}" dt="2024-09-17T20:49:38.936" v="22" actId="20577"/>
          <ac:spMkLst>
            <pc:docMk/>
            <pc:sldMk cId="4056660138" sldId="434"/>
            <ac:spMk id="4" creationId="{7A953727-30FC-9A3B-9CA9-580B4CDCAA77}"/>
          </ac:spMkLst>
        </pc:spChg>
      </pc:sldChg>
    </pc:docChg>
  </pc:docChgLst>
  <pc:docChgLst>
    <pc:chgData name="Hanna Camp" userId="S::hcamp@mercycorps.org::c4867b99-ebbd-44bc-ba80-5ab68232e3ec" providerId="AD" clId="Web-{96DA5D0F-E07F-8A7C-3E4F-7C562C268CDA}"/>
    <pc:docChg chg="modSld">
      <pc:chgData name="Hanna Camp" userId="S::hcamp@mercycorps.org::c4867b99-ebbd-44bc-ba80-5ab68232e3ec" providerId="AD" clId="Web-{96DA5D0F-E07F-8A7C-3E4F-7C562C268CDA}" dt="2024-09-03T21:29:20.664" v="115"/>
      <pc:docMkLst>
        <pc:docMk/>
      </pc:docMkLst>
      <pc:sldChg chg="modNotes">
        <pc:chgData name="Hanna Camp" userId="S::hcamp@mercycorps.org::c4867b99-ebbd-44bc-ba80-5ab68232e3ec" providerId="AD" clId="Web-{96DA5D0F-E07F-8A7C-3E4F-7C562C268CDA}" dt="2024-09-03T21:29:20.664" v="115"/>
        <pc:sldMkLst>
          <pc:docMk/>
          <pc:sldMk cId="3233208786" sldId="418"/>
        </pc:sldMkLst>
      </pc:sldChg>
    </pc:docChg>
  </pc:docChgLst>
  <pc:docChgLst>
    <pc:chgData name="RAAM Toolkit" userId="AazmcFOYjspAtfqYLsNpEZhKC+dakBT6gI7S5VBMLMc=" providerId="None" clId="Web-{915B4BA6-A862-4BEB-85B5-3D3942C1129E}"/>
    <pc:docChg chg="modSld">
      <pc:chgData name="RAAM Toolkit" userId="AazmcFOYjspAtfqYLsNpEZhKC+dakBT6gI7S5VBMLMc=" providerId="None" clId="Web-{915B4BA6-A862-4BEB-85B5-3D3942C1129E}" dt="2024-09-19T21:58:40.905" v="2" actId="20577"/>
      <pc:docMkLst>
        <pc:docMk/>
      </pc:docMkLst>
      <pc:sldChg chg="modSp">
        <pc:chgData name="RAAM Toolkit" userId="AazmcFOYjspAtfqYLsNpEZhKC+dakBT6gI7S5VBMLMc=" providerId="None" clId="Web-{915B4BA6-A862-4BEB-85B5-3D3942C1129E}" dt="2024-09-19T21:58:11.139" v="0" actId="20577"/>
        <pc:sldMkLst>
          <pc:docMk/>
          <pc:sldMk cId="2155242757" sldId="381"/>
        </pc:sldMkLst>
        <pc:spChg chg="mod">
          <ac:chgData name="RAAM Toolkit" userId="AazmcFOYjspAtfqYLsNpEZhKC+dakBT6gI7S5VBMLMc=" providerId="None" clId="Web-{915B4BA6-A862-4BEB-85B5-3D3942C1129E}" dt="2024-09-19T21:58:11.139" v="0" actId="20577"/>
          <ac:spMkLst>
            <pc:docMk/>
            <pc:sldMk cId="2155242757" sldId="381"/>
            <ac:spMk id="3" creationId="{8E67C683-A3DD-A445-20B7-4466CB68447E}"/>
          </ac:spMkLst>
        </pc:spChg>
      </pc:sldChg>
      <pc:sldChg chg="modSp">
        <pc:chgData name="RAAM Toolkit" userId="AazmcFOYjspAtfqYLsNpEZhKC+dakBT6gI7S5VBMLMc=" providerId="None" clId="Web-{915B4BA6-A862-4BEB-85B5-3D3942C1129E}" dt="2024-09-19T21:58:36.795" v="1"/>
        <pc:sldMkLst>
          <pc:docMk/>
          <pc:sldMk cId="1408202525" sldId="394"/>
        </pc:sldMkLst>
        <pc:picChg chg="mod">
          <ac:chgData name="RAAM Toolkit" userId="AazmcFOYjspAtfqYLsNpEZhKC+dakBT6gI7S5VBMLMc=" providerId="None" clId="Web-{915B4BA6-A862-4BEB-85B5-3D3942C1129E}" dt="2024-09-19T21:58:36.795" v="1"/>
          <ac:picMkLst>
            <pc:docMk/>
            <pc:sldMk cId="1408202525" sldId="394"/>
            <ac:picMk id="5" creationId="{2859B9B1-FF63-D0F3-4E41-A14761A1D61D}"/>
          </ac:picMkLst>
        </pc:picChg>
      </pc:sldChg>
      <pc:sldChg chg="modSp">
        <pc:chgData name="RAAM Toolkit" userId="AazmcFOYjspAtfqYLsNpEZhKC+dakBT6gI7S5VBMLMc=" providerId="None" clId="Web-{915B4BA6-A862-4BEB-85B5-3D3942C1129E}" dt="2024-09-19T21:58:40.905" v="2" actId="20577"/>
        <pc:sldMkLst>
          <pc:docMk/>
          <pc:sldMk cId="2508529448" sldId="398"/>
        </pc:sldMkLst>
        <pc:spChg chg="mod">
          <ac:chgData name="RAAM Toolkit" userId="AazmcFOYjspAtfqYLsNpEZhKC+dakBT6gI7S5VBMLMc=" providerId="None" clId="Web-{915B4BA6-A862-4BEB-85B5-3D3942C1129E}" dt="2024-09-19T21:58:40.905" v="2" actId="20577"/>
          <ac:spMkLst>
            <pc:docMk/>
            <pc:sldMk cId="2508529448" sldId="398"/>
            <ac:spMk id="3" creationId="{8E67C683-A3DD-A445-20B7-4466CB68447E}"/>
          </ac:spMkLst>
        </pc:spChg>
      </pc:sldChg>
    </pc:docChg>
  </pc:docChgLst>
  <pc:docChgLst>
    <pc:chgData name="Hanna Camp" userId="S::hcamp@mercycorps.org::c4867b99-ebbd-44bc-ba80-5ab68232e3ec" providerId="AD" clId="Web-{A3CCD52B-AF00-8E70-0718-153F96C89714}"/>
    <pc:docChg chg="addSld delSld modSld sldOrd addSection delSection modSection">
      <pc:chgData name="Hanna Camp" userId="S::hcamp@mercycorps.org::c4867b99-ebbd-44bc-ba80-5ab68232e3ec" providerId="AD" clId="Web-{A3CCD52B-AF00-8E70-0718-153F96C89714}" dt="2024-09-03T21:24:08.833" v="9628"/>
      <pc:docMkLst>
        <pc:docMk/>
      </pc:docMkLst>
      <pc:sldChg chg="modSp">
        <pc:chgData name="Hanna Camp" userId="S::hcamp@mercycorps.org::c4867b99-ebbd-44bc-ba80-5ab68232e3ec" providerId="AD" clId="Web-{A3CCD52B-AF00-8E70-0718-153F96C89714}" dt="2024-09-03T18:10:23.710" v="8147" actId="20577"/>
        <pc:sldMkLst>
          <pc:docMk/>
          <pc:sldMk cId="109857222" sldId="256"/>
        </pc:sldMkLst>
        <pc:spChg chg="mod">
          <ac:chgData name="Hanna Camp" userId="S::hcamp@mercycorps.org::c4867b99-ebbd-44bc-ba80-5ab68232e3ec" providerId="AD" clId="Web-{A3CCD52B-AF00-8E70-0718-153F96C89714}" dt="2024-09-03T18:10:23.710" v="8147" actId="20577"/>
          <ac:spMkLst>
            <pc:docMk/>
            <pc:sldMk cId="109857222" sldId="256"/>
            <ac:spMk id="3" creationId="{00000000-0000-0000-0000-000000000000}"/>
          </ac:spMkLst>
        </pc:spChg>
      </pc:sldChg>
      <pc:sldChg chg="modNotes">
        <pc:chgData name="Hanna Camp" userId="S::hcamp@mercycorps.org::c4867b99-ebbd-44bc-ba80-5ab68232e3ec" providerId="AD" clId="Web-{A3CCD52B-AF00-8E70-0718-153F96C89714}" dt="2024-08-30T18:16:38.788" v="2204"/>
        <pc:sldMkLst>
          <pc:docMk/>
          <pc:sldMk cId="3257732598" sldId="259"/>
        </pc:sldMkLst>
      </pc:sldChg>
      <pc:sldChg chg="modSp modNotes">
        <pc:chgData name="Hanna Camp" userId="S::hcamp@mercycorps.org::c4867b99-ebbd-44bc-ba80-5ab68232e3ec" providerId="AD" clId="Web-{A3CCD52B-AF00-8E70-0718-153F96C89714}" dt="2024-08-30T20:45:18.166" v="7372"/>
        <pc:sldMkLst>
          <pc:docMk/>
          <pc:sldMk cId="1369700410" sldId="262"/>
        </pc:sldMkLst>
        <pc:spChg chg="mod">
          <ac:chgData name="Hanna Camp" userId="S::hcamp@mercycorps.org::c4867b99-ebbd-44bc-ba80-5ab68232e3ec" providerId="AD" clId="Web-{A3CCD52B-AF00-8E70-0718-153F96C89714}" dt="2024-08-30T20:43:51.161" v="7215" actId="20577"/>
          <ac:spMkLst>
            <pc:docMk/>
            <pc:sldMk cId="1369700410" sldId="262"/>
            <ac:spMk id="3" creationId="{76FF082A-3DC3-812B-21C7-D63943B987B0}"/>
          </ac:spMkLst>
        </pc:spChg>
      </pc:sldChg>
      <pc:sldChg chg="modSp modNotes">
        <pc:chgData name="Hanna Camp" userId="S::hcamp@mercycorps.org::c4867b99-ebbd-44bc-ba80-5ab68232e3ec" providerId="AD" clId="Web-{A3CCD52B-AF00-8E70-0718-153F96C89714}" dt="2024-08-30T20:47:50.191" v="7506"/>
        <pc:sldMkLst>
          <pc:docMk/>
          <pc:sldMk cId="4043859907" sldId="264"/>
        </pc:sldMkLst>
        <pc:spChg chg="mod">
          <ac:chgData name="Hanna Camp" userId="S::hcamp@mercycorps.org::c4867b99-ebbd-44bc-ba80-5ab68232e3ec" providerId="AD" clId="Web-{A3CCD52B-AF00-8E70-0718-153F96C89714}" dt="2024-08-30T20:46:44.311" v="7481" actId="20577"/>
          <ac:spMkLst>
            <pc:docMk/>
            <pc:sldMk cId="4043859907" sldId="264"/>
            <ac:spMk id="3" creationId="{76FF082A-3DC3-812B-21C7-D63943B987B0}"/>
          </ac:spMkLst>
        </pc:spChg>
      </pc:sldChg>
      <pc:sldChg chg="modNotes">
        <pc:chgData name="Hanna Camp" userId="S::hcamp@mercycorps.org::c4867b99-ebbd-44bc-ba80-5ab68232e3ec" providerId="AD" clId="Web-{A3CCD52B-AF00-8E70-0718-153F96C89714}" dt="2024-08-30T18:17:33.885" v="2262"/>
        <pc:sldMkLst>
          <pc:docMk/>
          <pc:sldMk cId="193680297" sldId="267"/>
        </pc:sldMkLst>
      </pc:sldChg>
      <pc:sldChg chg="modSp del">
        <pc:chgData name="Hanna Camp" userId="S::hcamp@mercycorps.org::c4867b99-ebbd-44bc-ba80-5ab68232e3ec" providerId="AD" clId="Web-{A3CCD52B-AF00-8E70-0718-153F96C89714}" dt="2024-08-30T18:03:03.067" v="1151"/>
        <pc:sldMkLst>
          <pc:docMk/>
          <pc:sldMk cId="3731868681" sldId="268"/>
        </pc:sldMkLst>
        <pc:spChg chg="mod">
          <ac:chgData name="Hanna Camp" userId="S::hcamp@mercycorps.org::c4867b99-ebbd-44bc-ba80-5ab68232e3ec" providerId="AD" clId="Web-{A3CCD52B-AF00-8E70-0718-153F96C89714}" dt="2024-08-30T18:03:02.333" v="1150" actId="20577"/>
          <ac:spMkLst>
            <pc:docMk/>
            <pc:sldMk cId="3731868681" sldId="268"/>
            <ac:spMk id="3" creationId="{76FF082A-3DC3-812B-21C7-D63943B987B0}"/>
          </ac:spMkLst>
        </pc:spChg>
      </pc:sldChg>
      <pc:sldChg chg="del">
        <pc:chgData name="Hanna Camp" userId="S::hcamp@mercycorps.org::c4867b99-ebbd-44bc-ba80-5ab68232e3ec" providerId="AD" clId="Web-{A3CCD52B-AF00-8E70-0718-153F96C89714}" dt="2024-08-30T20:43:05.217" v="7150"/>
        <pc:sldMkLst>
          <pc:docMk/>
          <pc:sldMk cId="1757645213" sldId="269"/>
        </pc:sldMkLst>
      </pc:sldChg>
      <pc:sldChg chg="modSp">
        <pc:chgData name="Hanna Camp" userId="S::hcamp@mercycorps.org::c4867b99-ebbd-44bc-ba80-5ab68232e3ec" providerId="AD" clId="Web-{A3CCD52B-AF00-8E70-0718-153F96C89714}" dt="2024-08-30T20:05:53.269" v="6740" actId="20577"/>
        <pc:sldMkLst>
          <pc:docMk/>
          <pc:sldMk cId="2617492340" sldId="270"/>
        </pc:sldMkLst>
        <pc:spChg chg="mod">
          <ac:chgData name="Hanna Camp" userId="S::hcamp@mercycorps.org::c4867b99-ebbd-44bc-ba80-5ab68232e3ec" providerId="AD" clId="Web-{A3CCD52B-AF00-8E70-0718-153F96C89714}" dt="2024-08-30T20:05:53.269" v="6740" actId="20577"/>
          <ac:spMkLst>
            <pc:docMk/>
            <pc:sldMk cId="2617492340" sldId="270"/>
            <ac:spMk id="3" creationId="{4D98E25F-2CFA-632C-9FC2-46DECA6FE7B3}"/>
          </ac:spMkLst>
        </pc:spChg>
      </pc:sldChg>
      <pc:sldChg chg="modSp">
        <pc:chgData name="Hanna Camp" userId="S::hcamp@mercycorps.org::c4867b99-ebbd-44bc-ba80-5ab68232e3ec" providerId="AD" clId="Web-{A3CCD52B-AF00-8E70-0718-153F96C89714}" dt="2024-08-30T17:39:07.652" v="554" actId="20577"/>
        <pc:sldMkLst>
          <pc:docMk/>
          <pc:sldMk cId="1329425502" sldId="377"/>
        </pc:sldMkLst>
        <pc:spChg chg="mod">
          <ac:chgData name="Hanna Camp" userId="S::hcamp@mercycorps.org::c4867b99-ebbd-44bc-ba80-5ab68232e3ec" providerId="AD" clId="Web-{A3CCD52B-AF00-8E70-0718-153F96C89714}" dt="2024-08-30T17:39:07.652" v="554" actId="20577"/>
          <ac:spMkLst>
            <pc:docMk/>
            <pc:sldMk cId="1329425502" sldId="377"/>
            <ac:spMk id="3" creationId="{76FF082A-3DC3-812B-21C7-D63943B987B0}"/>
          </ac:spMkLst>
        </pc:spChg>
      </pc:sldChg>
      <pc:sldChg chg="add del">
        <pc:chgData name="Hanna Camp" userId="S::hcamp@mercycorps.org::c4867b99-ebbd-44bc-ba80-5ab68232e3ec" providerId="AD" clId="Web-{A3CCD52B-AF00-8E70-0718-153F96C89714}" dt="2024-08-30T20:18:42.378" v="6810"/>
        <pc:sldMkLst>
          <pc:docMk/>
          <pc:sldMk cId="3912789792" sldId="379"/>
        </pc:sldMkLst>
      </pc:sldChg>
      <pc:sldChg chg="modSp add replId">
        <pc:chgData name="Hanna Camp" userId="S::hcamp@mercycorps.org::c4867b99-ebbd-44bc-ba80-5ab68232e3ec" providerId="AD" clId="Web-{A3CCD52B-AF00-8E70-0718-153F96C89714}" dt="2024-08-30T17:24:30.583" v="313" actId="20577"/>
        <pc:sldMkLst>
          <pc:docMk/>
          <pc:sldMk cId="683206586" sldId="380"/>
        </pc:sldMkLst>
        <pc:spChg chg="mod">
          <ac:chgData name="Hanna Camp" userId="S::hcamp@mercycorps.org::c4867b99-ebbd-44bc-ba80-5ab68232e3ec" providerId="AD" clId="Web-{A3CCD52B-AF00-8E70-0718-153F96C89714}" dt="2024-08-30T17:24:30.583" v="313" actId="20577"/>
          <ac:spMkLst>
            <pc:docMk/>
            <pc:sldMk cId="683206586" sldId="380"/>
            <ac:spMk id="3" creationId="{76FF082A-3DC3-812B-21C7-D63943B987B0}"/>
          </ac:spMkLst>
        </pc:spChg>
      </pc:sldChg>
      <pc:sldChg chg="modSp new add del modNotes">
        <pc:chgData name="Hanna Camp" userId="S::hcamp@mercycorps.org::c4867b99-ebbd-44bc-ba80-5ab68232e3ec" providerId="AD" clId="Web-{A3CCD52B-AF00-8E70-0718-153F96C89714}" dt="2024-08-30T20:18:42.393" v="6811"/>
        <pc:sldMkLst>
          <pc:docMk/>
          <pc:sldMk cId="2155242757" sldId="381"/>
        </pc:sldMkLst>
        <pc:spChg chg="mod">
          <ac:chgData name="Hanna Camp" userId="S::hcamp@mercycorps.org::c4867b99-ebbd-44bc-ba80-5ab68232e3ec" providerId="AD" clId="Web-{A3CCD52B-AF00-8E70-0718-153F96C89714}" dt="2024-08-30T17:40:25.719" v="560" actId="20577"/>
          <ac:spMkLst>
            <pc:docMk/>
            <pc:sldMk cId="2155242757" sldId="381"/>
            <ac:spMk id="2" creationId="{32F53FCC-9F94-4EA7-3E4D-A0E418EC86E8}"/>
          </ac:spMkLst>
        </pc:spChg>
      </pc:sldChg>
      <pc:sldChg chg="modSp add ord replId modNotes">
        <pc:chgData name="Hanna Camp" userId="S::hcamp@mercycorps.org::c4867b99-ebbd-44bc-ba80-5ab68232e3ec" providerId="AD" clId="Web-{A3CCD52B-AF00-8E70-0718-153F96C89714}" dt="2024-08-30T20:17:37.358" v="6805" actId="20577"/>
        <pc:sldMkLst>
          <pc:docMk/>
          <pc:sldMk cId="2949689801" sldId="382"/>
        </pc:sldMkLst>
        <pc:spChg chg="mod">
          <ac:chgData name="Hanna Camp" userId="S::hcamp@mercycorps.org::c4867b99-ebbd-44bc-ba80-5ab68232e3ec" providerId="AD" clId="Web-{A3CCD52B-AF00-8E70-0718-153F96C89714}" dt="2024-08-30T20:17:37.358" v="6805" actId="20577"/>
          <ac:spMkLst>
            <pc:docMk/>
            <pc:sldMk cId="2949689801" sldId="382"/>
            <ac:spMk id="2" creationId="{5362681D-69A3-7BCE-91F4-909262E42E7F}"/>
          </ac:spMkLst>
        </pc:spChg>
        <pc:spChg chg="mod">
          <ac:chgData name="Hanna Camp" userId="S::hcamp@mercycorps.org::c4867b99-ebbd-44bc-ba80-5ab68232e3ec" providerId="AD" clId="Web-{A3CCD52B-AF00-8E70-0718-153F96C89714}" dt="2024-08-30T17:52:51.702" v="837" actId="20577"/>
          <ac:spMkLst>
            <pc:docMk/>
            <pc:sldMk cId="2949689801" sldId="382"/>
            <ac:spMk id="3" creationId="{76FF082A-3DC3-812B-21C7-D63943B987B0}"/>
          </ac:spMkLst>
        </pc:spChg>
      </pc:sldChg>
      <pc:sldChg chg="modSp add replId modNotes">
        <pc:chgData name="Hanna Camp" userId="S::hcamp@mercycorps.org::c4867b99-ebbd-44bc-ba80-5ab68232e3ec" providerId="AD" clId="Web-{A3CCD52B-AF00-8E70-0718-153F96C89714}" dt="2024-08-30T20:17:44.077" v="6807" actId="20577"/>
        <pc:sldMkLst>
          <pc:docMk/>
          <pc:sldMk cId="2549188231" sldId="383"/>
        </pc:sldMkLst>
        <pc:spChg chg="mod">
          <ac:chgData name="Hanna Camp" userId="S::hcamp@mercycorps.org::c4867b99-ebbd-44bc-ba80-5ab68232e3ec" providerId="AD" clId="Web-{A3CCD52B-AF00-8E70-0718-153F96C89714}" dt="2024-08-30T20:17:44.077" v="6807" actId="20577"/>
          <ac:spMkLst>
            <pc:docMk/>
            <pc:sldMk cId="2549188231" sldId="383"/>
            <ac:spMk id="2" creationId="{5362681D-69A3-7BCE-91F4-909262E42E7F}"/>
          </ac:spMkLst>
        </pc:spChg>
        <pc:spChg chg="mod">
          <ac:chgData name="Hanna Camp" userId="S::hcamp@mercycorps.org::c4867b99-ebbd-44bc-ba80-5ab68232e3ec" providerId="AD" clId="Web-{A3CCD52B-AF00-8E70-0718-153F96C89714}" dt="2024-08-30T18:03:54.461" v="1171" actId="20577"/>
          <ac:spMkLst>
            <pc:docMk/>
            <pc:sldMk cId="2549188231" sldId="383"/>
            <ac:spMk id="3" creationId="{76FF082A-3DC3-812B-21C7-D63943B987B0}"/>
          </ac:spMkLst>
        </pc:spChg>
      </pc:sldChg>
      <pc:sldChg chg="modSp add del ord replId modNotes">
        <pc:chgData name="Hanna Camp" userId="S::hcamp@mercycorps.org::c4867b99-ebbd-44bc-ba80-5ab68232e3ec" providerId="AD" clId="Web-{A3CCD52B-AF00-8E70-0718-153F96C89714}" dt="2024-08-30T18:17:41.948" v="2264"/>
        <pc:sldMkLst>
          <pc:docMk/>
          <pc:sldMk cId="1863995923" sldId="384"/>
        </pc:sldMkLst>
        <pc:spChg chg="mod">
          <ac:chgData name="Hanna Camp" userId="S::hcamp@mercycorps.org::c4867b99-ebbd-44bc-ba80-5ab68232e3ec" providerId="AD" clId="Web-{A3CCD52B-AF00-8E70-0718-153F96C89714}" dt="2024-08-30T18:11:50.990" v="1758" actId="20577"/>
          <ac:spMkLst>
            <pc:docMk/>
            <pc:sldMk cId="1863995923" sldId="384"/>
            <ac:spMk id="2" creationId="{5362681D-69A3-7BCE-91F4-909262E42E7F}"/>
          </ac:spMkLst>
        </pc:spChg>
        <pc:spChg chg="mod">
          <ac:chgData name="Hanna Camp" userId="S::hcamp@mercycorps.org::c4867b99-ebbd-44bc-ba80-5ab68232e3ec" providerId="AD" clId="Web-{A3CCD52B-AF00-8E70-0718-153F96C89714}" dt="2024-08-30T18:08:42.775" v="1478" actId="20577"/>
          <ac:spMkLst>
            <pc:docMk/>
            <pc:sldMk cId="1863995923" sldId="384"/>
            <ac:spMk id="3" creationId="{76FF082A-3DC3-812B-21C7-D63943B987B0}"/>
          </ac:spMkLst>
        </pc:spChg>
      </pc:sldChg>
      <pc:sldChg chg="modSp add ord replId">
        <pc:chgData name="Hanna Camp" userId="S::hcamp@mercycorps.org::c4867b99-ebbd-44bc-ba80-5ab68232e3ec" providerId="AD" clId="Web-{A3CCD52B-AF00-8E70-0718-153F96C89714}" dt="2024-08-30T18:09:33.559" v="1600" actId="20577"/>
        <pc:sldMkLst>
          <pc:docMk/>
          <pc:sldMk cId="590705368" sldId="385"/>
        </pc:sldMkLst>
        <pc:spChg chg="mod">
          <ac:chgData name="Hanna Camp" userId="S::hcamp@mercycorps.org::c4867b99-ebbd-44bc-ba80-5ab68232e3ec" providerId="AD" clId="Web-{A3CCD52B-AF00-8E70-0718-153F96C89714}" dt="2024-08-30T18:09:33.559" v="1600" actId="20577"/>
          <ac:spMkLst>
            <pc:docMk/>
            <pc:sldMk cId="590705368" sldId="385"/>
            <ac:spMk id="2" creationId="{605875CC-F6BF-E1E7-566E-6EA1F143E370}"/>
          </ac:spMkLst>
        </pc:spChg>
      </pc:sldChg>
      <pc:sldChg chg="modSp add ord replId modNotes">
        <pc:chgData name="Hanna Camp" userId="S::hcamp@mercycorps.org::c4867b99-ebbd-44bc-ba80-5ab68232e3ec" providerId="AD" clId="Web-{A3CCD52B-AF00-8E70-0718-153F96C89714}" dt="2024-08-30T18:54:46.021" v="4031" actId="20577"/>
        <pc:sldMkLst>
          <pc:docMk/>
          <pc:sldMk cId="2746419858" sldId="386"/>
        </pc:sldMkLst>
        <pc:spChg chg="mod">
          <ac:chgData name="Hanna Camp" userId="S::hcamp@mercycorps.org::c4867b99-ebbd-44bc-ba80-5ab68232e3ec" providerId="AD" clId="Web-{A3CCD52B-AF00-8E70-0718-153F96C89714}" dt="2024-08-30T18:12:17.538" v="1790" actId="20577"/>
          <ac:spMkLst>
            <pc:docMk/>
            <pc:sldMk cId="2746419858" sldId="386"/>
            <ac:spMk id="2" creationId="{5362681D-69A3-7BCE-91F4-909262E42E7F}"/>
          </ac:spMkLst>
        </pc:spChg>
        <pc:spChg chg="mod">
          <ac:chgData name="Hanna Camp" userId="S::hcamp@mercycorps.org::c4867b99-ebbd-44bc-ba80-5ab68232e3ec" providerId="AD" clId="Web-{A3CCD52B-AF00-8E70-0718-153F96C89714}" dt="2024-08-30T18:54:46.021" v="4031" actId="20577"/>
          <ac:spMkLst>
            <pc:docMk/>
            <pc:sldMk cId="2746419858" sldId="386"/>
            <ac:spMk id="3" creationId="{76FF082A-3DC3-812B-21C7-D63943B987B0}"/>
          </ac:spMkLst>
        </pc:spChg>
      </pc:sldChg>
      <pc:sldChg chg="modSp add replId modNotes">
        <pc:chgData name="Hanna Camp" userId="S::hcamp@mercycorps.org::c4867b99-ebbd-44bc-ba80-5ab68232e3ec" providerId="AD" clId="Web-{A3CCD52B-AF00-8E70-0718-153F96C89714}" dt="2024-08-30T18:21:31.306" v="2494" actId="20577"/>
        <pc:sldMkLst>
          <pc:docMk/>
          <pc:sldMk cId="38508975" sldId="387"/>
        </pc:sldMkLst>
        <pc:spChg chg="mod">
          <ac:chgData name="Hanna Camp" userId="S::hcamp@mercycorps.org::c4867b99-ebbd-44bc-ba80-5ab68232e3ec" providerId="AD" clId="Web-{A3CCD52B-AF00-8E70-0718-153F96C89714}" dt="2024-08-30T18:21:31.306" v="2494" actId="20577"/>
          <ac:spMkLst>
            <pc:docMk/>
            <pc:sldMk cId="38508975" sldId="387"/>
            <ac:spMk id="2" creationId="{5362681D-69A3-7BCE-91F4-909262E42E7F}"/>
          </ac:spMkLst>
        </pc:spChg>
        <pc:spChg chg="mod">
          <ac:chgData name="Hanna Camp" userId="S::hcamp@mercycorps.org::c4867b99-ebbd-44bc-ba80-5ab68232e3ec" providerId="AD" clId="Web-{A3CCD52B-AF00-8E70-0718-153F96C89714}" dt="2024-08-30T18:19:50.612" v="2452" actId="20577"/>
          <ac:spMkLst>
            <pc:docMk/>
            <pc:sldMk cId="38508975" sldId="387"/>
            <ac:spMk id="3" creationId="{76FF082A-3DC3-812B-21C7-D63943B987B0}"/>
          </ac:spMkLst>
        </pc:spChg>
      </pc:sldChg>
      <pc:sldChg chg="addSp delSp modSp add ord replId modNotes">
        <pc:chgData name="Hanna Camp" userId="S::hcamp@mercycorps.org::c4867b99-ebbd-44bc-ba80-5ab68232e3ec" providerId="AD" clId="Web-{A3CCD52B-AF00-8E70-0718-153F96C89714}" dt="2024-08-30T19:06:46.486" v="4644"/>
        <pc:sldMkLst>
          <pc:docMk/>
          <pc:sldMk cId="2665759719" sldId="388"/>
        </pc:sldMkLst>
        <pc:spChg chg="mod">
          <ac:chgData name="Hanna Camp" userId="S::hcamp@mercycorps.org::c4867b99-ebbd-44bc-ba80-5ab68232e3ec" providerId="AD" clId="Web-{A3CCD52B-AF00-8E70-0718-153F96C89714}" dt="2024-08-30T18:41:46.661" v="3238" actId="20577"/>
          <ac:spMkLst>
            <pc:docMk/>
            <pc:sldMk cId="2665759719" sldId="388"/>
            <ac:spMk id="2" creationId="{5362681D-69A3-7BCE-91F4-909262E42E7F}"/>
          </ac:spMkLst>
        </pc:spChg>
        <pc:spChg chg="mod">
          <ac:chgData name="Hanna Camp" userId="S::hcamp@mercycorps.org::c4867b99-ebbd-44bc-ba80-5ab68232e3ec" providerId="AD" clId="Web-{A3CCD52B-AF00-8E70-0718-153F96C89714}" dt="2024-08-30T18:23:40.313" v="2594" actId="20577"/>
          <ac:spMkLst>
            <pc:docMk/>
            <pc:sldMk cId="2665759719" sldId="388"/>
            <ac:spMk id="3" creationId="{76FF082A-3DC3-812B-21C7-D63943B987B0}"/>
          </ac:spMkLst>
        </pc:spChg>
        <pc:graphicFrameChg chg="add del modGraphic">
          <ac:chgData name="Hanna Camp" userId="S::hcamp@mercycorps.org::c4867b99-ebbd-44bc-ba80-5ab68232e3ec" providerId="AD" clId="Web-{A3CCD52B-AF00-8E70-0718-153F96C89714}" dt="2024-08-30T18:23:25.656" v="2579"/>
          <ac:graphicFrameMkLst>
            <pc:docMk/>
            <pc:sldMk cId="2665759719" sldId="388"/>
            <ac:graphicFrameMk id="4" creationId="{674E48BF-D1BC-891E-785A-BCA6A200550C}"/>
          </ac:graphicFrameMkLst>
        </pc:graphicFrameChg>
      </pc:sldChg>
      <pc:sldChg chg="modSp add ord replId modNotes">
        <pc:chgData name="Hanna Camp" userId="S::hcamp@mercycorps.org::c4867b99-ebbd-44bc-ba80-5ab68232e3ec" providerId="AD" clId="Web-{A3CCD52B-AF00-8E70-0718-153F96C89714}" dt="2024-08-30T18:52:58.483" v="3967" actId="20577"/>
        <pc:sldMkLst>
          <pc:docMk/>
          <pc:sldMk cId="2893669919" sldId="389"/>
        </pc:sldMkLst>
        <pc:spChg chg="mod">
          <ac:chgData name="Hanna Camp" userId="S::hcamp@mercycorps.org::c4867b99-ebbd-44bc-ba80-5ab68232e3ec" providerId="AD" clId="Web-{A3CCD52B-AF00-8E70-0718-153F96C89714}" dt="2024-08-30T18:22:27.293" v="2507" actId="20577"/>
          <ac:spMkLst>
            <pc:docMk/>
            <pc:sldMk cId="2893669919" sldId="389"/>
            <ac:spMk id="2" creationId="{5362681D-69A3-7BCE-91F4-909262E42E7F}"/>
          </ac:spMkLst>
        </pc:spChg>
        <pc:spChg chg="mod">
          <ac:chgData name="Hanna Camp" userId="S::hcamp@mercycorps.org::c4867b99-ebbd-44bc-ba80-5ab68232e3ec" providerId="AD" clId="Web-{A3CCD52B-AF00-8E70-0718-153F96C89714}" dt="2024-08-30T18:52:58.483" v="3967" actId="20577"/>
          <ac:spMkLst>
            <pc:docMk/>
            <pc:sldMk cId="2893669919" sldId="389"/>
            <ac:spMk id="3" creationId="{76FF082A-3DC3-812B-21C7-D63943B987B0}"/>
          </ac:spMkLst>
        </pc:spChg>
      </pc:sldChg>
      <pc:sldChg chg="modSp add ord replId">
        <pc:chgData name="Hanna Camp" userId="S::hcamp@mercycorps.org::c4867b99-ebbd-44bc-ba80-5ab68232e3ec" providerId="AD" clId="Web-{A3CCD52B-AF00-8E70-0718-153F96C89714}" dt="2024-08-30T18:21:15.727" v="2488" actId="20577"/>
        <pc:sldMkLst>
          <pc:docMk/>
          <pc:sldMk cId="1821130575" sldId="390"/>
        </pc:sldMkLst>
        <pc:spChg chg="mod">
          <ac:chgData name="Hanna Camp" userId="S::hcamp@mercycorps.org::c4867b99-ebbd-44bc-ba80-5ab68232e3ec" providerId="AD" clId="Web-{A3CCD52B-AF00-8E70-0718-153F96C89714}" dt="2024-08-30T18:21:15.727" v="2488" actId="20577"/>
          <ac:spMkLst>
            <pc:docMk/>
            <pc:sldMk cId="1821130575" sldId="390"/>
            <ac:spMk id="2" creationId="{3D66A73A-8437-8511-3FDD-BED46EF17862}"/>
          </ac:spMkLst>
        </pc:spChg>
      </pc:sldChg>
      <pc:sldChg chg="modSp add replId modNotes">
        <pc:chgData name="Hanna Camp" userId="S::hcamp@mercycorps.org::c4867b99-ebbd-44bc-ba80-5ab68232e3ec" providerId="AD" clId="Web-{A3CCD52B-AF00-8E70-0718-153F96C89714}" dt="2024-08-30T18:49:55.316" v="3797"/>
        <pc:sldMkLst>
          <pc:docMk/>
          <pc:sldMk cId="1160068944" sldId="391"/>
        </pc:sldMkLst>
        <pc:spChg chg="mod">
          <ac:chgData name="Hanna Camp" userId="S::hcamp@mercycorps.org::c4867b99-ebbd-44bc-ba80-5ab68232e3ec" providerId="AD" clId="Web-{A3CCD52B-AF00-8E70-0718-153F96C89714}" dt="2024-08-30T18:42:05.100" v="3247" actId="20577"/>
          <ac:spMkLst>
            <pc:docMk/>
            <pc:sldMk cId="1160068944" sldId="391"/>
            <ac:spMk id="2" creationId="{5362681D-69A3-7BCE-91F4-909262E42E7F}"/>
          </ac:spMkLst>
        </pc:spChg>
        <pc:spChg chg="mod">
          <ac:chgData name="Hanna Camp" userId="S::hcamp@mercycorps.org::c4867b99-ebbd-44bc-ba80-5ab68232e3ec" providerId="AD" clId="Web-{A3CCD52B-AF00-8E70-0718-153F96C89714}" dt="2024-08-30T18:48:46.515" v="3644"/>
          <ac:spMkLst>
            <pc:docMk/>
            <pc:sldMk cId="1160068944" sldId="391"/>
            <ac:spMk id="3" creationId="{76FF082A-3DC3-812B-21C7-D63943B987B0}"/>
          </ac:spMkLst>
        </pc:spChg>
      </pc:sldChg>
      <pc:sldChg chg="modSp add replId modNotes">
        <pc:chgData name="Hanna Camp" userId="S::hcamp@mercycorps.org::c4867b99-ebbd-44bc-ba80-5ab68232e3ec" providerId="AD" clId="Web-{A3CCD52B-AF00-8E70-0718-153F96C89714}" dt="2024-08-30T18:59:54.930" v="4624"/>
        <pc:sldMkLst>
          <pc:docMk/>
          <pc:sldMk cId="1188331402" sldId="392"/>
        </pc:sldMkLst>
        <pc:spChg chg="mod">
          <ac:chgData name="Hanna Camp" userId="S::hcamp@mercycorps.org::c4867b99-ebbd-44bc-ba80-5ab68232e3ec" providerId="AD" clId="Web-{A3CCD52B-AF00-8E70-0718-153F96C89714}" dt="2024-08-30T18:59:40.663" v="4605" actId="20577"/>
          <ac:spMkLst>
            <pc:docMk/>
            <pc:sldMk cId="1188331402" sldId="392"/>
            <ac:spMk id="2" creationId="{5362681D-69A3-7BCE-91F4-909262E42E7F}"/>
          </ac:spMkLst>
        </pc:spChg>
        <pc:spChg chg="mod">
          <ac:chgData name="Hanna Camp" userId="S::hcamp@mercycorps.org::c4867b99-ebbd-44bc-ba80-5ab68232e3ec" providerId="AD" clId="Web-{A3CCD52B-AF00-8E70-0718-153F96C89714}" dt="2024-08-30T18:57:59.485" v="4401" actId="20577"/>
          <ac:spMkLst>
            <pc:docMk/>
            <pc:sldMk cId="1188331402" sldId="392"/>
            <ac:spMk id="3" creationId="{76FF082A-3DC3-812B-21C7-D63943B987B0}"/>
          </ac:spMkLst>
        </pc:spChg>
      </pc:sldChg>
      <pc:sldChg chg="add del replId">
        <pc:chgData name="Hanna Camp" userId="S::hcamp@mercycorps.org::c4867b99-ebbd-44bc-ba80-5ab68232e3ec" providerId="AD" clId="Web-{A3CCD52B-AF00-8E70-0718-153F96C89714}" dt="2024-08-30T18:50:52.538" v="3857"/>
        <pc:sldMkLst>
          <pc:docMk/>
          <pc:sldMk cId="1242322888" sldId="393"/>
        </pc:sldMkLst>
      </pc:sldChg>
      <pc:sldChg chg="add replId">
        <pc:chgData name="Hanna Camp" userId="S::hcamp@mercycorps.org::c4867b99-ebbd-44bc-ba80-5ab68232e3ec" providerId="AD" clId="Web-{A3CCD52B-AF00-8E70-0718-153F96C89714}" dt="2024-08-30T18:50:59.179" v="3858"/>
        <pc:sldMkLst>
          <pc:docMk/>
          <pc:sldMk cId="3005378421" sldId="393"/>
        </pc:sldMkLst>
      </pc:sldChg>
      <pc:sldChg chg="add replId">
        <pc:chgData name="Hanna Camp" userId="S::hcamp@mercycorps.org::c4867b99-ebbd-44bc-ba80-5ab68232e3ec" providerId="AD" clId="Web-{A3CCD52B-AF00-8E70-0718-153F96C89714}" dt="2024-08-30T19:00:04.024" v="4627"/>
        <pc:sldMkLst>
          <pc:docMk/>
          <pc:sldMk cId="1408202525" sldId="394"/>
        </pc:sldMkLst>
      </pc:sldChg>
      <pc:sldChg chg="add del replId">
        <pc:chgData name="Hanna Camp" userId="S::hcamp@mercycorps.org::c4867b99-ebbd-44bc-ba80-5ab68232e3ec" providerId="AD" clId="Web-{A3CCD52B-AF00-8E70-0718-153F96C89714}" dt="2024-08-30T18:59:59.836" v="4626"/>
        <pc:sldMkLst>
          <pc:docMk/>
          <pc:sldMk cId="2179887911" sldId="394"/>
        </pc:sldMkLst>
      </pc:sldChg>
      <pc:sldChg chg="modSp add replId modNotes">
        <pc:chgData name="Hanna Camp" userId="S::hcamp@mercycorps.org::c4867b99-ebbd-44bc-ba80-5ab68232e3ec" providerId="AD" clId="Web-{A3CCD52B-AF00-8E70-0718-153F96C89714}" dt="2024-08-30T19:28:16.828" v="5890" actId="20577"/>
        <pc:sldMkLst>
          <pc:docMk/>
          <pc:sldMk cId="2685146651" sldId="395"/>
        </pc:sldMkLst>
        <pc:spChg chg="mod">
          <ac:chgData name="Hanna Camp" userId="S::hcamp@mercycorps.org::c4867b99-ebbd-44bc-ba80-5ab68232e3ec" providerId="AD" clId="Web-{A3CCD52B-AF00-8E70-0718-153F96C89714}" dt="2024-08-30T19:19:41.735" v="5369" actId="20577"/>
          <ac:spMkLst>
            <pc:docMk/>
            <pc:sldMk cId="2685146651" sldId="395"/>
            <ac:spMk id="2" creationId="{5362681D-69A3-7BCE-91F4-909262E42E7F}"/>
          </ac:spMkLst>
        </pc:spChg>
        <pc:spChg chg="mod">
          <ac:chgData name="Hanna Camp" userId="S::hcamp@mercycorps.org::c4867b99-ebbd-44bc-ba80-5ab68232e3ec" providerId="AD" clId="Web-{A3CCD52B-AF00-8E70-0718-153F96C89714}" dt="2024-08-30T19:28:16.828" v="5890" actId="20577"/>
          <ac:spMkLst>
            <pc:docMk/>
            <pc:sldMk cId="2685146651" sldId="395"/>
            <ac:spMk id="3" creationId="{76FF082A-3DC3-812B-21C7-D63943B987B0}"/>
          </ac:spMkLst>
        </pc:spChg>
      </pc:sldChg>
      <pc:sldChg chg="modSp add replId modNotes">
        <pc:chgData name="Hanna Camp" userId="S::hcamp@mercycorps.org::c4867b99-ebbd-44bc-ba80-5ab68232e3ec" providerId="AD" clId="Web-{A3CCD52B-AF00-8E70-0718-153F96C89714}" dt="2024-08-30T19:07:22.550" v="4728"/>
        <pc:sldMkLst>
          <pc:docMk/>
          <pc:sldMk cId="393745580" sldId="396"/>
        </pc:sldMkLst>
        <pc:spChg chg="mod">
          <ac:chgData name="Hanna Camp" userId="S::hcamp@mercycorps.org::c4867b99-ebbd-44bc-ba80-5ab68232e3ec" providerId="AD" clId="Web-{A3CCD52B-AF00-8E70-0718-153F96C89714}" dt="2024-08-30T19:05:45.841" v="4640" actId="20577"/>
          <ac:spMkLst>
            <pc:docMk/>
            <pc:sldMk cId="393745580" sldId="396"/>
            <ac:spMk id="2" creationId="{5362681D-69A3-7BCE-91F4-909262E42E7F}"/>
          </ac:spMkLst>
        </pc:spChg>
      </pc:sldChg>
      <pc:sldChg chg="modSp add replId modNotes">
        <pc:chgData name="Hanna Camp" userId="S::hcamp@mercycorps.org::c4867b99-ebbd-44bc-ba80-5ab68232e3ec" providerId="AD" clId="Web-{A3CCD52B-AF00-8E70-0718-153F96C89714}" dt="2024-08-30T19:19:32.422" v="5359" actId="20577"/>
        <pc:sldMkLst>
          <pc:docMk/>
          <pc:sldMk cId="2164065340" sldId="397"/>
        </pc:sldMkLst>
        <pc:spChg chg="mod">
          <ac:chgData name="Hanna Camp" userId="S::hcamp@mercycorps.org::c4867b99-ebbd-44bc-ba80-5ab68232e3ec" providerId="AD" clId="Web-{A3CCD52B-AF00-8E70-0718-153F96C89714}" dt="2024-08-30T19:01:41.874" v="4636" actId="20577"/>
          <ac:spMkLst>
            <pc:docMk/>
            <pc:sldMk cId="2164065340" sldId="397"/>
            <ac:spMk id="2" creationId="{5362681D-69A3-7BCE-91F4-909262E42E7F}"/>
          </ac:spMkLst>
        </pc:spChg>
        <pc:spChg chg="mod">
          <ac:chgData name="Hanna Camp" userId="S::hcamp@mercycorps.org::c4867b99-ebbd-44bc-ba80-5ab68232e3ec" providerId="AD" clId="Web-{A3CCD52B-AF00-8E70-0718-153F96C89714}" dt="2024-08-30T19:19:32.422" v="5359" actId="20577"/>
          <ac:spMkLst>
            <pc:docMk/>
            <pc:sldMk cId="2164065340" sldId="397"/>
            <ac:spMk id="3" creationId="{76FF082A-3DC3-812B-21C7-D63943B987B0}"/>
          </ac:spMkLst>
        </pc:spChg>
      </pc:sldChg>
      <pc:sldChg chg="add replId">
        <pc:chgData name="Hanna Camp" userId="S::hcamp@mercycorps.org::c4867b99-ebbd-44bc-ba80-5ab68232e3ec" providerId="AD" clId="Web-{A3CCD52B-AF00-8E70-0718-153F96C89714}" dt="2024-08-30T19:05:32.028" v="4637"/>
        <pc:sldMkLst>
          <pc:docMk/>
          <pc:sldMk cId="2508529448" sldId="398"/>
        </pc:sldMkLst>
      </pc:sldChg>
      <pc:sldChg chg="modSp add replId modNotes">
        <pc:chgData name="Hanna Camp" userId="S::hcamp@mercycorps.org::c4867b99-ebbd-44bc-ba80-5ab68232e3ec" providerId="AD" clId="Web-{A3CCD52B-AF00-8E70-0718-153F96C89714}" dt="2024-08-30T19:25:29.271" v="5832"/>
        <pc:sldMkLst>
          <pc:docMk/>
          <pc:sldMk cId="1979121782" sldId="399"/>
        </pc:sldMkLst>
        <pc:spChg chg="mod">
          <ac:chgData name="Hanna Camp" userId="S::hcamp@mercycorps.org::c4867b99-ebbd-44bc-ba80-5ab68232e3ec" providerId="AD" clId="Web-{A3CCD52B-AF00-8E70-0718-153F96C89714}" dt="2024-08-30T19:25:14.567" v="5816" actId="20577"/>
          <ac:spMkLst>
            <pc:docMk/>
            <pc:sldMk cId="1979121782" sldId="399"/>
            <ac:spMk id="2" creationId="{3D66A73A-8437-8511-3FDD-BED46EF17862}"/>
          </ac:spMkLst>
        </pc:spChg>
      </pc:sldChg>
      <pc:sldChg chg="modSp add replId modNotes">
        <pc:chgData name="Hanna Camp" userId="S::hcamp@mercycorps.org::c4867b99-ebbd-44bc-ba80-5ab68232e3ec" providerId="AD" clId="Web-{A3CCD52B-AF00-8E70-0718-153F96C89714}" dt="2024-08-30T19:25:10.317" v="5815"/>
        <pc:sldMkLst>
          <pc:docMk/>
          <pc:sldMk cId="3215411496" sldId="400"/>
        </pc:sldMkLst>
        <pc:spChg chg="mod">
          <ac:chgData name="Hanna Camp" userId="S::hcamp@mercycorps.org::c4867b99-ebbd-44bc-ba80-5ab68232e3ec" providerId="AD" clId="Web-{A3CCD52B-AF00-8E70-0718-153F96C89714}" dt="2024-08-30T19:25:00.020" v="5809" actId="20577"/>
          <ac:spMkLst>
            <pc:docMk/>
            <pc:sldMk cId="3215411496" sldId="400"/>
            <ac:spMk id="2" creationId="{5362681D-69A3-7BCE-91F4-909262E42E7F}"/>
          </ac:spMkLst>
        </pc:spChg>
      </pc:sldChg>
      <pc:sldChg chg="modSp add replId modNotes">
        <pc:chgData name="Hanna Camp" userId="S::hcamp@mercycorps.org::c4867b99-ebbd-44bc-ba80-5ab68232e3ec" providerId="AD" clId="Web-{A3CCD52B-AF00-8E70-0718-153F96C89714}" dt="2024-08-30T19:51:28.802" v="6537"/>
        <pc:sldMkLst>
          <pc:docMk/>
          <pc:sldMk cId="3719778689" sldId="401"/>
        </pc:sldMkLst>
        <pc:spChg chg="mod">
          <ac:chgData name="Hanna Camp" userId="S::hcamp@mercycorps.org::c4867b99-ebbd-44bc-ba80-5ab68232e3ec" providerId="AD" clId="Web-{A3CCD52B-AF00-8E70-0718-153F96C89714}" dt="2024-08-30T19:25:48.835" v="5843" actId="20577"/>
          <ac:spMkLst>
            <pc:docMk/>
            <pc:sldMk cId="3719778689" sldId="401"/>
            <ac:spMk id="2" creationId="{5362681D-69A3-7BCE-91F4-909262E42E7F}"/>
          </ac:spMkLst>
        </pc:spChg>
        <pc:spChg chg="mod">
          <ac:chgData name="Hanna Camp" userId="S::hcamp@mercycorps.org::c4867b99-ebbd-44bc-ba80-5ab68232e3ec" providerId="AD" clId="Web-{A3CCD52B-AF00-8E70-0718-153F96C89714}" dt="2024-08-30T19:40:49.123" v="6200" actId="20577"/>
          <ac:spMkLst>
            <pc:docMk/>
            <pc:sldMk cId="3719778689" sldId="401"/>
            <ac:spMk id="3" creationId="{76FF082A-3DC3-812B-21C7-D63943B987B0}"/>
          </ac:spMkLst>
        </pc:spChg>
      </pc:sldChg>
      <pc:sldChg chg="modSp add replId modNotes">
        <pc:chgData name="Hanna Camp" userId="S::hcamp@mercycorps.org::c4867b99-ebbd-44bc-ba80-5ab68232e3ec" providerId="AD" clId="Web-{A3CCD52B-AF00-8E70-0718-153F96C89714}" dt="2024-08-30T20:15:12.474" v="6800" actId="20577"/>
        <pc:sldMkLst>
          <pc:docMk/>
          <pc:sldMk cId="1850401078" sldId="402"/>
        </pc:sldMkLst>
        <pc:spChg chg="mod">
          <ac:chgData name="Hanna Camp" userId="S::hcamp@mercycorps.org::c4867b99-ebbd-44bc-ba80-5ab68232e3ec" providerId="AD" clId="Web-{A3CCD52B-AF00-8E70-0718-153F96C89714}" dt="2024-08-30T20:15:12.474" v="6800" actId="20577"/>
          <ac:spMkLst>
            <pc:docMk/>
            <pc:sldMk cId="1850401078" sldId="402"/>
            <ac:spMk id="3" creationId="{76FF082A-3DC3-812B-21C7-D63943B987B0}"/>
          </ac:spMkLst>
        </pc:spChg>
      </pc:sldChg>
      <pc:sldChg chg="add replId">
        <pc:chgData name="Hanna Camp" userId="S::hcamp@mercycorps.org::c4867b99-ebbd-44bc-ba80-5ab68232e3ec" providerId="AD" clId="Web-{A3CCD52B-AF00-8E70-0718-153F96C89714}" dt="2024-08-30T20:02:53.602" v="6701"/>
        <pc:sldMkLst>
          <pc:docMk/>
          <pc:sldMk cId="224729103" sldId="403"/>
        </pc:sldMkLst>
      </pc:sldChg>
      <pc:sldChg chg="modSp add replId">
        <pc:chgData name="Hanna Camp" userId="S::hcamp@mercycorps.org::c4867b99-ebbd-44bc-ba80-5ab68232e3ec" providerId="AD" clId="Web-{A3CCD52B-AF00-8E70-0718-153F96C89714}" dt="2024-08-30T20:03:07.478" v="6704" actId="20577"/>
        <pc:sldMkLst>
          <pc:docMk/>
          <pc:sldMk cId="1215913263" sldId="404"/>
        </pc:sldMkLst>
        <pc:spChg chg="mod">
          <ac:chgData name="Hanna Camp" userId="S::hcamp@mercycorps.org::c4867b99-ebbd-44bc-ba80-5ab68232e3ec" providerId="AD" clId="Web-{A3CCD52B-AF00-8E70-0718-153F96C89714}" dt="2024-08-30T20:03:04.509" v="6703" actId="20577"/>
          <ac:spMkLst>
            <pc:docMk/>
            <pc:sldMk cId="1215913263" sldId="404"/>
            <ac:spMk id="2" creationId="{5362681D-69A3-7BCE-91F4-909262E42E7F}"/>
          </ac:spMkLst>
        </pc:spChg>
        <pc:spChg chg="mod">
          <ac:chgData name="Hanna Camp" userId="S::hcamp@mercycorps.org::c4867b99-ebbd-44bc-ba80-5ab68232e3ec" providerId="AD" clId="Web-{A3CCD52B-AF00-8E70-0718-153F96C89714}" dt="2024-08-30T20:03:07.478" v="6704" actId="20577"/>
          <ac:spMkLst>
            <pc:docMk/>
            <pc:sldMk cId="1215913263" sldId="404"/>
            <ac:spMk id="3" creationId="{76FF082A-3DC3-812B-21C7-D63943B987B0}"/>
          </ac:spMkLst>
        </pc:spChg>
      </pc:sldChg>
      <pc:sldChg chg="modSp add replId modNotes">
        <pc:chgData name="Hanna Camp" userId="S::hcamp@mercycorps.org::c4867b99-ebbd-44bc-ba80-5ab68232e3ec" providerId="AD" clId="Web-{A3CCD52B-AF00-8E70-0718-153F96C89714}" dt="2024-08-30T20:13:34.375" v="6768" actId="20577"/>
        <pc:sldMkLst>
          <pc:docMk/>
          <pc:sldMk cId="3728242554" sldId="405"/>
        </pc:sldMkLst>
        <pc:spChg chg="mod">
          <ac:chgData name="Hanna Camp" userId="S::hcamp@mercycorps.org::c4867b99-ebbd-44bc-ba80-5ab68232e3ec" providerId="AD" clId="Web-{A3CCD52B-AF00-8E70-0718-153F96C89714}" dt="2024-08-30T20:07:11.633" v="6745" actId="20577"/>
          <ac:spMkLst>
            <pc:docMk/>
            <pc:sldMk cId="3728242554" sldId="405"/>
            <ac:spMk id="2" creationId="{830184A9-7435-43A4-B977-54F50A0CCE60}"/>
          </ac:spMkLst>
        </pc:spChg>
        <pc:spChg chg="mod">
          <ac:chgData name="Hanna Camp" userId="S::hcamp@mercycorps.org::c4867b99-ebbd-44bc-ba80-5ab68232e3ec" providerId="AD" clId="Web-{A3CCD52B-AF00-8E70-0718-153F96C89714}" dt="2024-08-30T20:13:34.375" v="6768" actId="20577"/>
          <ac:spMkLst>
            <pc:docMk/>
            <pc:sldMk cId="3728242554" sldId="405"/>
            <ac:spMk id="3" creationId="{4D98E25F-2CFA-632C-9FC2-46DECA6FE7B3}"/>
          </ac:spMkLst>
        </pc:spChg>
      </pc:sldChg>
      <pc:sldChg chg="modSp add replId modNotes">
        <pc:chgData name="Hanna Camp" userId="S::hcamp@mercycorps.org::c4867b99-ebbd-44bc-ba80-5ab68232e3ec" providerId="AD" clId="Web-{A3CCD52B-AF00-8E70-0718-153F96C89714}" dt="2024-08-30T20:13:24.952" v="6767"/>
        <pc:sldMkLst>
          <pc:docMk/>
          <pc:sldMk cId="976102941" sldId="406"/>
        </pc:sldMkLst>
        <pc:spChg chg="mod">
          <ac:chgData name="Hanna Camp" userId="S::hcamp@mercycorps.org::c4867b99-ebbd-44bc-ba80-5ab68232e3ec" providerId="AD" clId="Web-{A3CCD52B-AF00-8E70-0718-153F96C89714}" dt="2024-08-30T20:13:14.202" v="6758" actId="20577"/>
          <ac:spMkLst>
            <pc:docMk/>
            <pc:sldMk cId="976102941" sldId="406"/>
            <ac:spMk id="2" creationId="{830184A9-7435-43A4-B977-54F50A0CCE60}"/>
          </ac:spMkLst>
        </pc:spChg>
        <pc:spChg chg="mod">
          <ac:chgData name="Hanna Camp" userId="S::hcamp@mercycorps.org::c4867b99-ebbd-44bc-ba80-5ab68232e3ec" providerId="AD" clId="Web-{A3CCD52B-AF00-8E70-0718-153F96C89714}" dt="2024-08-30T20:13:19.780" v="6764" actId="20577"/>
          <ac:spMkLst>
            <pc:docMk/>
            <pc:sldMk cId="976102941" sldId="406"/>
            <ac:spMk id="3" creationId="{4D98E25F-2CFA-632C-9FC2-46DECA6FE7B3}"/>
          </ac:spMkLst>
        </pc:spChg>
      </pc:sldChg>
      <pc:sldChg chg="modSp add replId modNotes">
        <pc:chgData name="Hanna Camp" userId="S::hcamp@mercycorps.org::c4867b99-ebbd-44bc-ba80-5ab68232e3ec" providerId="AD" clId="Web-{A3CCD52B-AF00-8E70-0718-153F96C89714}" dt="2024-08-30T20:14:18.721" v="6791" actId="20577"/>
        <pc:sldMkLst>
          <pc:docMk/>
          <pc:sldMk cId="1777041654" sldId="407"/>
        </pc:sldMkLst>
        <pc:spChg chg="mod">
          <ac:chgData name="Hanna Camp" userId="S::hcamp@mercycorps.org::c4867b99-ebbd-44bc-ba80-5ab68232e3ec" providerId="AD" clId="Web-{A3CCD52B-AF00-8E70-0718-153F96C89714}" dt="2024-08-30T20:14:18.721" v="6791" actId="20577"/>
          <ac:spMkLst>
            <pc:docMk/>
            <pc:sldMk cId="1777041654" sldId="407"/>
            <ac:spMk id="2" creationId="{830184A9-7435-43A4-B977-54F50A0CCE60}"/>
          </ac:spMkLst>
        </pc:spChg>
        <pc:spChg chg="mod">
          <ac:chgData name="Hanna Camp" userId="S::hcamp@mercycorps.org::c4867b99-ebbd-44bc-ba80-5ab68232e3ec" providerId="AD" clId="Web-{A3CCD52B-AF00-8E70-0718-153F96C89714}" dt="2024-08-30T20:13:44.110" v="6773" actId="20577"/>
          <ac:spMkLst>
            <pc:docMk/>
            <pc:sldMk cId="1777041654" sldId="407"/>
            <ac:spMk id="3" creationId="{4D98E25F-2CFA-632C-9FC2-46DECA6FE7B3}"/>
          </ac:spMkLst>
        </pc:spChg>
      </pc:sldChg>
      <pc:sldChg chg="modSp add replId modNotes">
        <pc:chgData name="Hanna Camp" userId="S::hcamp@mercycorps.org::c4867b99-ebbd-44bc-ba80-5ab68232e3ec" providerId="AD" clId="Web-{A3CCD52B-AF00-8E70-0718-153F96C89714}" dt="2024-08-30T20:14:06.877" v="6788" actId="20577"/>
        <pc:sldMkLst>
          <pc:docMk/>
          <pc:sldMk cId="1476888333" sldId="408"/>
        </pc:sldMkLst>
        <pc:spChg chg="mod">
          <ac:chgData name="Hanna Camp" userId="S::hcamp@mercycorps.org::c4867b99-ebbd-44bc-ba80-5ab68232e3ec" providerId="AD" clId="Web-{A3CCD52B-AF00-8E70-0718-153F96C89714}" dt="2024-08-30T20:14:06.877" v="6788" actId="20577"/>
          <ac:spMkLst>
            <pc:docMk/>
            <pc:sldMk cId="1476888333" sldId="408"/>
            <ac:spMk id="2" creationId="{830184A9-7435-43A4-B977-54F50A0CCE60}"/>
          </ac:spMkLst>
        </pc:spChg>
        <pc:spChg chg="mod">
          <ac:chgData name="Hanna Camp" userId="S::hcamp@mercycorps.org::c4867b99-ebbd-44bc-ba80-5ab68232e3ec" providerId="AD" clId="Web-{A3CCD52B-AF00-8E70-0718-153F96C89714}" dt="2024-08-30T20:13:49.641" v="6775" actId="20577"/>
          <ac:spMkLst>
            <pc:docMk/>
            <pc:sldMk cId="1476888333" sldId="408"/>
            <ac:spMk id="3" creationId="{4D98E25F-2CFA-632C-9FC2-46DECA6FE7B3}"/>
          </ac:spMkLst>
        </pc:spChg>
      </pc:sldChg>
      <pc:sldChg chg="modSp add replId modNotes">
        <pc:chgData name="Hanna Camp" userId="S::hcamp@mercycorps.org::c4867b99-ebbd-44bc-ba80-5ab68232e3ec" providerId="AD" clId="Web-{A3CCD52B-AF00-8E70-0718-153F96C89714}" dt="2024-08-30T20:51:22.110" v="7834"/>
        <pc:sldMkLst>
          <pc:docMk/>
          <pc:sldMk cId="2250212553" sldId="409"/>
        </pc:sldMkLst>
        <pc:spChg chg="mod">
          <ac:chgData name="Hanna Camp" userId="S::hcamp@mercycorps.org::c4867b99-ebbd-44bc-ba80-5ab68232e3ec" providerId="AD" clId="Web-{A3CCD52B-AF00-8E70-0718-153F96C89714}" dt="2024-08-30T20:50:55.827" v="7832" actId="20577"/>
          <ac:spMkLst>
            <pc:docMk/>
            <pc:sldMk cId="2250212553" sldId="409"/>
            <ac:spMk id="3" creationId="{76FF082A-3DC3-812B-21C7-D63943B987B0}"/>
          </ac:spMkLst>
        </pc:spChg>
      </pc:sldChg>
      <pc:sldChg chg="modSp add replId modNotes">
        <pc:chgData name="Hanna Camp" userId="S::hcamp@mercycorps.org::c4867b99-ebbd-44bc-ba80-5ab68232e3ec" providerId="AD" clId="Web-{A3CCD52B-AF00-8E70-0718-153F96C89714}" dt="2024-08-30T20:55:10.920" v="8137"/>
        <pc:sldMkLst>
          <pc:docMk/>
          <pc:sldMk cId="1179146393" sldId="410"/>
        </pc:sldMkLst>
        <pc:spChg chg="mod">
          <ac:chgData name="Hanna Camp" userId="S::hcamp@mercycorps.org::c4867b99-ebbd-44bc-ba80-5ab68232e3ec" providerId="AD" clId="Web-{A3CCD52B-AF00-8E70-0718-153F96C89714}" dt="2024-08-30T20:52:44.474" v="7952" actId="20577"/>
          <ac:spMkLst>
            <pc:docMk/>
            <pc:sldMk cId="1179146393" sldId="410"/>
            <ac:spMk id="2" creationId="{5362681D-69A3-7BCE-91F4-909262E42E7F}"/>
          </ac:spMkLst>
        </pc:spChg>
        <pc:spChg chg="mod">
          <ac:chgData name="Hanna Camp" userId="S::hcamp@mercycorps.org::c4867b99-ebbd-44bc-ba80-5ab68232e3ec" providerId="AD" clId="Web-{A3CCD52B-AF00-8E70-0718-153F96C89714}" dt="2024-08-30T20:53:53.525" v="8021" actId="20577"/>
          <ac:spMkLst>
            <pc:docMk/>
            <pc:sldMk cId="1179146393" sldId="410"/>
            <ac:spMk id="3" creationId="{76FF082A-3DC3-812B-21C7-D63943B987B0}"/>
          </ac:spMkLst>
        </pc:spChg>
      </pc:sldChg>
      <pc:sldChg chg="addSp delSp modSp new">
        <pc:chgData name="Hanna Camp" userId="S::hcamp@mercycorps.org::c4867b99-ebbd-44bc-ba80-5ab68232e3ec" providerId="AD" clId="Web-{A3CCD52B-AF00-8E70-0718-153F96C89714}" dt="2024-09-03T18:53:32.179" v="8254" actId="20577"/>
        <pc:sldMkLst>
          <pc:docMk/>
          <pc:sldMk cId="2227025539" sldId="411"/>
        </pc:sldMkLst>
        <pc:spChg chg="mod">
          <ac:chgData name="Hanna Camp" userId="S::hcamp@mercycorps.org::c4867b99-ebbd-44bc-ba80-5ab68232e3ec" providerId="AD" clId="Web-{A3CCD52B-AF00-8E70-0718-153F96C89714}" dt="2024-09-03T18:47:08.322" v="8161" actId="20577"/>
          <ac:spMkLst>
            <pc:docMk/>
            <pc:sldMk cId="2227025539" sldId="411"/>
            <ac:spMk id="2" creationId="{E9689AF3-C77D-D032-7CC7-2706365D6168}"/>
          </ac:spMkLst>
        </pc:spChg>
        <pc:spChg chg="mod">
          <ac:chgData name="Hanna Camp" userId="S::hcamp@mercycorps.org::c4867b99-ebbd-44bc-ba80-5ab68232e3ec" providerId="AD" clId="Web-{A3CCD52B-AF00-8E70-0718-153F96C89714}" dt="2024-09-03T18:50:11.844" v="8214" actId="14100"/>
          <ac:spMkLst>
            <pc:docMk/>
            <pc:sldMk cId="2227025539" sldId="411"/>
            <ac:spMk id="3" creationId="{F4ABC9D8-7D8F-3997-3843-0AF694B2D5B8}"/>
          </ac:spMkLst>
        </pc:spChg>
        <pc:spChg chg="add del">
          <ac:chgData name="Hanna Camp" userId="S::hcamp@mercycorps.org::c4867b99-ebbd-44bc-ba80-5ab68232e3ec" providerId="AD" clId="Web-{A3CCD52B-AF00-8E70-0718-153F96C89714}" dt="2024-09-03T18:50:43.501" v="8216"/>
          <ac:spMkLst>
            <pc:docMk/>
            <pc:sldMk cId="2227025539" sldId="411"/>
            <ac:spMk id="5" creationId="{CB669984-E824-19A8-107F-B3F9F883EAE1}"/>
          </ac:spMkLst>
        </pc:spChg>
        <pc:spChg chg="add mod">
          <ac:chgData name="Hanna Camp" userId="S::hcamp@mercycorps.org::c4867b99-ebbd-44bc-ba80-5ab68232e3ec" providerId="AD" clId="Web-{A3CCD52B-AF00-8E70-0718-153F96C89714}" dt="2024-09-03T18:53:32.179" v="8254" actId="20577"/>
          <ac:spMkLst>
            <pc:docMk/>
            <pc:sldMk cId="2227025539" sldId="411"/>
            <ac:spMk id="6" creationId="{07FBE170-163B-562E-E51A-7A19C347BD7C}"/>
          </ac:spMkLst>
        </pc:spChg>
        <pc:picChg chg="add mod">
          <ac:chgData name="Hanna Camp" userId="S::hcamp@mercycorps.org::c4867b99-ebbd-44bc-ba80-5ab68232e3ec" providerId="AD" clId="Web-{A3CCD52B-AF00-8E70-0718-153F96C89714}" dt="2024-09-03T18:51:12.159" v="8227" actId="1076"/>
          <ac:picMkLst>
            <pc:docMk/>
            <pc:sldMk cId="2227025539" sldId="411"/>
            <ac:picMk id="4" creationId="{32A84BD3-FA34-FCDB-F636-C21BED56C82D}"/>
          </ac:picMkLst>
        </pc:picChg>
      </pc:sldChg>
      <pc:sldChg chg="modSp add replId">
        <pc:chgData name="Hanna Camp" userId="S::hcamp@mercycorps.org::c4867b99-ebbd-44bc-ba80-5ab68232e3ec" providerId="AD" clId="Web-{A3CCD52B-AF00-8E70-0718-153F96C89714}" dt="2024-09-03T21:05:40.751" v="8883" actId="20577"/>
        <pc:sldMkLst>
          <pc:docMk/>
          <pc:sldMk cId="1937051641" sldId="412"/>
        </pc:sldMkLst>
        <pc:spChg chg="mod">
          <ac:chgData name="Hanna Camp" userId="S::hcamp@mercycorps.org::c4867b99-ebbd-44bc-ba80-5ab68232e3ec" providerId="AD" clId="Web-{A3CCD52B-AF00-8E70-0718-153F96C89714}" dt="2024-09-03T21:05:40.751" v="8883" actId="20577"/>
          <ac:spMkLst>
            <pc:docMk/>
            <pc:sldMk cId="1937051641" sldId="412"/>
            <ac:spMk id="2" creationId="{5362681D-69A3-7BCE-91F4-909262E42E7F}"/>
          </ac:spMkLst>
        </pc:spChg>
        <pc:spChg chg="mod">
          <ac:chgData name="Hanna Camp" userId="S::hcamp@mercycorps.org::c4867b99-ebbd-44bc-ba80-5ab68232e3ec" providerId="AD" clId="Web-{A3CCD52B-AF00-8E70-0718-153F96C89714}" dt="2024-09-03T20:59:14.068" v="8602" actId="20577"/>
          <ac:spMkLst>
            <pc:docMk/>
            <pc:sldMk cId="1937051641" sldId="412"/>
            <ac:spMk id="3" creationId="{76FF082A-3DC3-812B-21C7-D63943B987B0}"/>
          </ac:spMkLst>
        </pc:spChg>
      </pc:sldChg>
      <pc:sldChg chg="modSp add replId">
        <pc:chgData name="Hanna Camp" userId="S::hcamp@mercycorps.org::c4867b99-ebbd-44bc-ba80-5ab68232e3ec" providerId="AD" clId="Web-{A3CCD52B-AF00-8E70-0718-153F96C89714}" dt="2024-09-03T21:05:47.470" v="8885" actId="20577"/>
        <pc:sldMkLst>
          <pc:docMk/>
          <pc:sldMk cId="4159595299" sldId="413"/>
        </pc:sldMkLst>
        <pc:spChg chg="mod">
          <ac:chgData name="Hanna Camp" userId="S::hcamp@mercycorps.org::c4867b99-ebbd-44bc-ba80-5ab68232e3ec" providerId="AD" clId="Web-{A3CCD52B-AF00-8E70-0718-153F96C89714}" dt="2024-09-03T21:05:47.470" v="8885" actId="20577"/>
          <ac:spMkLst>
            <pc:docMk/>
            <pc:sldMk cId="4159595299" sldId="413"/>
            <ac:spMk id="2" creationId="{5362681D-69A3-7BCE-91F4-909262E42E7F}"/>
          </ac:spMkLst>
        </pc:spChg>
        <pc:spChg chg="mod">
          <ac:chgData name="Hanna Camp" userId="S::hcamp@mercycorps.org::c4867b99-ebbd-44bc-ba80-5ab68232e3ec" providerId="AD" clId="Web-{A3CCD52B-AF00-8E70-0718-153F96C89714}" dt="2024-09-03T21:05:13.688" v="8877" actId="14100"/>
          <ac:spMkLst>
            <pc:docMk/>
            <pc:sldMk cId="4159595299" sldId="413"/>
            <ac:spMk id="3" creationId="{76FF082A-3DC3-812B-21C7-D63943B987B0}"/>
          </ac:spMkLst>
        </pc:spChg>
      </pc:sldChg>
      <pc:sldChg chg="modSp add replId">
        <pc:chgData name="Hanna Camp" userId="S::hcamp@mercycorps.org::c4867b99-ebbd-44bc-ba80-5ab68232e3ec" providerId="AD" clId="Web-{A3CCD52B-AF00-8E70-0718-153F96C89714}" dt="2024-09-03T21:12:55.031" v="9258" actId="20577"/>
        <pc:sldMkLst>
          <pc:docMk/>
          <pc:sldMk cId="2715683417" sldId="414"/>
        </pc:sldMkLst>
        <pc:spChg chg="mod">
          <ac:chgData name="Hanna Camp" userId="S::hcamp@mercycorps.org::c4867b99-ebbd-44bc-ba80-5ab68232e3ec" providerId="AD" clId="Web-{A3CCD52B-AF00-8E70-0718-153F96C89714}" dt="2024-09-03T21:05:50.127" v="8887" actId="20577"/>
          <ac:spMkLst>
            <pc:docMk/>
            <pc:sldMk cId="2715683417" sldId="414"/>
            <ac:spMk id="2" creationId="{5362681D-69A3-7BCE-91F4-909262E42E7F}"/>
          </ac:spMkLst>
        </pc:spChg>
        <pc:spChg chg="mod">
          <ac:chgData name="Hanna Camp" userId="S::hcamp@mercycorps.org::c4867b99-ebbd-44bc-ba80-5ab68232e3ec" providerId="AD" clId="Web-{A3CCD52B-AF00-8E70-0718-153F96C89714}" dt="2024-09-03T21:12:55.031" v="9258" actId="20577"/>
          <ac:spMkLst>
            <pc:docMk/>
            <pc:sldMk cId="2715683417" sldId="414"/>
            <ac:spMk id="3" creationId="{76FF082A-3DC3-812B-21C7-D63943B987B0}"/>
          </ac:spMkLst>
        </pc:spChg>
      </pc:sldChg>
      <pc:sldChg chg="modSp add replId">
        <pc:chgData name="Hanna Camp" userId="S::hcamp@mercycorps.org::c4867b99-ebbd-44bc-ba80-5ab68232e3ec" providerId="AD" clId="Web-{A3CCD52B-AF00-8E70-0718-153F96C89714}" dt="2024-09-03T21:20:58.858" v="9627" actId="20577"/>
        <pc:sldMkLst>
          <pc:docMk/>
          <pc:sldMk cId="3573890989" sldId="415"/>
        </pc:sldMkLst>
        <pc:spChg chg="mod">
          <ac:chgData name="Hanna Camp" userId="S::hcamp@mercycorps.org::c4867b99-ebbd-44bc-ba80-5ab68232e3ec" providerId="AD" clId="Web-{A3CCD52B-AF00-8E70-0718-153F96C89714}" dt="2024-09-03T21:20:48.670" v="9617" actId="20577"/>
          <ac:spMkLst>
            <pc:docMk/>
            <pc:sldMk cId="3573890989" sldId="415"/>
            <ac:spMk id="2" creationId="{5362681D-69A3-7BCE-91F4-909262E42E7F}"/>
          </ac:spMkLst>
        </pc:spChg>
        <pc:spChg chg="mod">
          <ac:chgData name="Hanna Camp" userId="S::hcamp@mercycorps.org::c4867b99-ebbd-44bc-ba80-5ab68232e3ec" providerId="AD" clId="Web-{A3CCD52B-AF00-8E70-0718-153F96C89714}" dt="2024-09-03T21:20:58.858" v="9627" actId="20577"/>
          <ac:spMkLst>
            <pc:docMk/>
            <pc:sldMk cId="3573890989" sldId="415"/>
            <ac:spMk id="3" creationId="{76FF082A-3DC3-812B-21C7-D63943B987B0}"/>
          </ac:spMkLst>
        </pc:spChg>
      </pc:sldChg>
      <pc:sldChg chg="modSp add replId">
        <pc:chgData name="Hanna Camp" userId="S::hcamp@mercycorps.org::c4867b99-ebbd-44bc-ba80-5ab68232e3ec" providerId="AD" clId="Web-{A3CCD52B-AF00-8E70-0718-153F96C89714}" dt="2024-09-03T21:20:41.045" v="9614" actId="20577"/>
        <pc:sldMkLst>
          <pc:docMk/>
          <pc:sldMk cId="3419547261" sldId="416"/>
        </pc:sldMkLst>
        <pc:spChg chg="mod">
          <ac:chgData name="Hanna Camp" userId="S::hcamp@mercycorps.org::c4867b99-ebbd-44bc-ba80-5ab68232e3ec" providerId="AD" clId="Web-{A3CCD52B-AF00-8E70-0718-153F96C89714}" dt="2024-09-03T21:20:41.045" v="9614" actId="20577"/>
          <ac:spMkLst>
            <pc:docMk/>
            <pc:sldMk cId="3419547261" sldId="416"/>
            <ac:spMk id="2" creationId="{5362681D-69A3-7BCE-91F4-909262E42E7F}"/>
          </ac:spMkLst>
        </pc:spChg>
        <pc:spChg chg="mod">
          <ac:chgData name="Hanna Camp" userId="S::hcamp@mercycorps.org::c4867b99-ebbd-44bc-ba80-5ab68232e3ec" providerId="AD" clId="Web-{A3CCD52B-AF00-8E70-0718-153F96C89714}" dt="2024-09-03T21:19:51.122" v="9589" actId="20577"/>
          <ac:spMkLst>
            <pc:docMk/>
            <pc:sldMk cId="3419547261" sldId="416"/>
            <ac:spMk id="3" creationId="{76FF082A-3DC3-812B-21C7-D63943B987B0}"/>
          </ac:spMkLst>
        </pc:spChg>
      </pc:sldChg>
      <pc:sldChg chg="modSp add replId modNotes">
        <pc:chgData name="Hanna Camp" userId="S::hcamp@mercycorps.org::c4867b99-ebbd-44bc-ba80-5ab68232e3ec" providerId="AD" clId="Web-{A3CCD52B-AF00-8E70-0718-153F96C89714}" dt="2024-09-03T21:20:33.513" v="9611" actId="20577"/>
        <pc:sldMkLst>
          <pc:docMk/>
          <pc:sldMk cId="4263761327" sldId="417"/>
        </pc:sldMkLst>
        <pc:spChg chg="mod">
          <ac:chgData name="Hanna Camp" userId="S::hcamp@mercycorps.org::c4867b99-ebbd-44bc-ba80-5ab68232e3ec" providerId="AD" clId="Web-{A3CCD52B-AF00-8E70-0718-153F96C89714}" dt="2024-09-03T21:20:33.513" v="9611" actId="20577"/>
          <ac:spMkLst>
            <pc:docMk/>
            <pc:sldMk cId="4263761327" sldId="417"/>
            <ac:spMk id="2" creationId="{5362681D-69A3-7BCE-91F4-909262E42E7F}"/>
          </ac:spMkLst>
        </pc:spChg>
        <pc:spChg chg="mod">
          <ac:chgData name="Hanna Camp" userId="S::hcamp@mercycorps.org::c4867b99-ebbd-44bc-ba80-5ab68232e3ec" providerId="AD" clId="Web-{A3CCD52B-AF00-8E70-0718-153F96C89714}" dt="2024-09-03T21:18:36.025" v="9505" actId="20577"/>
          <ac:spMkLst>
            <pc:docMk/>
            <pc:sldMk cId="4263761327" sldId="417"/>
            <ac:spMk id="3" creationId="{76FF082A-3DC3-812B-21C7-D63943B987B0}"/>
          </ac:spMkLst>
        </pc:spChg>
      </pc:sldChg>
      <pc:sldChg chg="new">
        <pc:chgData name="Hanna Camp" userId="S::hcamp@mercycorps.org::c4867b99-ebbd-44bc-ba80-5ab68232e3ec" providerId="AD" clId="Web-{A3CCD52B-AF00-8E70-0718-153F96C89714}" dt="2024-09-03T21:24:08.833" v="9628"/>
        <pc:sldMkLst>
          <pc:docMk/>
          <pc:sldMk cId="3233208786" sldId="418"/>
        </pc:sldMkLst>
      </pc:sldChg>
    </pc:docChg>
  </pc:docChgLst>
  <pc:docChgLst>
    <pc:chgData name="Hanna Camp" userId="S::hcamp@mercycorps.org::c4867b99-ebbd-44bc-ba80-5ab68232e3ec" providerId="AD" clId="Web-{DF22496A-69A0-F6C5-7120-7F1BE834BA8D}"/>
    <pc:docChg chg="addSld delSld modSld modSection">
      <pc:chgData name="Hanna Camp" userId="S::hcamp@mercycorps.org::c4867b99-ebbd-44bc-ba80-5ab68232e3ec" providerId="AD" clId="Web-{DF22496A-69A0-F6C5-7120-7F1BE834BA8D}" dt="2024-09-03T22:14:49.410" v="357" actId="20577"/>
      <pc:docMkLst>
        <pc:docMk/>
      </pc:docMkLst>
      <pc:sldChg chg="addSp delSp modSp mod setBg modNotes">
        <pc:chgData name="Hanna Camp" userId="S::hcamp@mercycorps.org::c4867b99-ebbd-44bc-ba80-5ab68232e3ec" providerId="AD" clId="Web-{DF22496A-69A0-F6C5-7120-7F1BE834BA8D}" dt="2024-09-03T21:43:14.968" v="25" actId="1076"/>
        <pc:sldMkLst>
          <pc:docMk/>
          <pc:sldMk cId="1937790177" sldId="261"/>
        </pc:sldMkLst>
        <pc:spChg chg="mod">
          <ac:chgData name="Hanna Camp" userId="S::hcamp@mercycorps.org::c4867b99-ebbd-44bc-ba80-5ab68232e3ec" providerId="AD" clId="Web-{DF22496A-69A0-F6C5-7120-7F1BE834BA8D}" dt="2024-09-03T21:42:15.308" v="14"/>
          <ac:spMkLst>
            <pc:docMk/>
            <pc:sldMk cId="1937790177" sldId="261"/>
            <ac:spMk id="2" creationId="{5362681D-69A3-7BCE-91F4-909262E42E7F}"/>
          </ac:spMkLst>
        </pc:spChg>
        <pc:spChg chg="del mod">
          <ac:chgData name="Hanna Camp" userId="S::hcamp@mercycorps.org::c4867b99-ebbd-44bc-ba80-5ab68232e3ec" providerId="AD" clId="Web-{DF22496A-69A0-F6C5-7120-7F1BE834BA8D}" dt="2024-09-03T21:43:03.233" v="22"/>
          <ac:spMkLst>
            <pc:docMk/>
            <pc:sldMk cId="1937790177" sldId="261"/>
            <ac:spMk id="3" creationId="{76FF082A-3DC3-812B-21C7-D63943B987B0}"/>
          </ac:spMkLst>
        </pc:spChg>
        <pc:spChg chg="add del">
          <ac:chgData name="Hanna Camp" userId="S::hcamp@mercycorps.org::c4867b99-ebbd-44bc-ba80-5ab68232e3ec" providerId="AD" clId="Web-{DF22496A-69A0-F6C5-7120-7F1BE834BA8D}" dt="2024-09-03T21:42:15.308" v="14"/>
          <ac:spMkLst>
            <pc:docMk/>
            <pc:sldMk cId="1937790177" sldId="261"/>
            <ac:spMk id="9" creationId="{B6FACB3C-9069-4791-BC5C-0DB7CD19B853}"/>
          </ac:spMkLst>
        </pc:spChg>
        <pc:spChg chg="add del">
          <ac:chgData name="Hanna Camp" userId="S::hcamp@mercycorps.org::c4867b99-ebbd-44bc-ba80-5ab68232e3ec" providerId="AD" clId="Web-{DF22496A-69A0-F6C5-7120-7F1BE834BA8D}" dt="2024-09-03T21:42:15.308" v="14"/>
          <ac:spMkLst>
            <pc:docMk/>
            <pc:sldMk cId="1937790177" sldId="261"/>
            <ac:spMk id="11" creationId="{71F2038E-D777-4B76-81DD-DD13EE91B9DD}"/>
          </ac:spMkLst>
        </pc:spChg>
        <pc:grpChg chg="add del">
          <ac:chgData name="Hanna Camp" userId="S::hcamp@mercycorps.org::c4867b99-ebbd-44bc-ba80-5ab68232e3ec" providerId="AD" clId="Web-{DF22496A-69A0-F6C5-7120-7F1BE834BA8D}" dt="2024-09-03T21:42:15.308" v="14"/>
          <ac:grpSpMkLst>
            <pc:docMk/>
            <pc:sldMk cId="1937790177" sldId="261"/>
            <ac:grpSpMk id="13" creationId="{DD354807-230F-4402-B1B9-F733A8F1F190}"/>
          </ac:grpSpMkLst>
        </pc:grpChg>
        <pc:picChg chg="add mod">
          <ac:chgData name="Hanna Camp" userId="S::hcamp@mercycorps.org::c4867b99-ebbd-44bc-ba80-5ab68232e3ec" providerId="AD" clId="Web-{DF22496A-69A0-F6C5-7120-7F1BE834BA8D}" dt="2024-09-03T21:43:14.968" v="25" actId="1076"/>
          <ac:picMkLst>
            <pc:docMk/>
            <pc:sldMk cId="1937790177" sldId="261"/>
            <ac:picMk id="4" creationId="{200768DC-73A0-1546-D296-0FF879D6209D}"/>
          </ac:picMkLst>
        </pc:picChg>
      </pc:sldChg>
      <pc:sldChg chg="new del">
        <pc:chgData name="Hanna Camp" userId="S::hcamp@mercycorps.org::c4867b99-ebbd-44bc-ba80-5ab68232e3ec" providerId="AD" clId="Web-{DF22496A-69A0-F6C5-7120-7F1BE834BA8D}" dt="2024-09-03T21:50:40.901" v="27"/>
        <pc:sldMkLst>
          <pc:docMk/>
          <pc:sldMk cId="416079365" sldId="420"/>
        </pc:sldMkLst>
      </pc:sldChg>
      <pc:sldChg chg="addSp modSp new">
        <pc:chgData name="Hanna Camp" userId="S::hcamp@mercycorps.org::c4867b99-ebbd-44bc-ba80-5ab68232e3ec" providerId="AD" clId="Web-{DF22496A-69A0-F6C5-7120-7F1BE834BA8D}" dt="2024-09-03T22:09:18.968" v="186" actId="20577"/>
        <pc:sldMkLst>
          <pc:docMk/>
          <pc:sldMk cId="2713799537" sldId="420"/>
        </pc:sldMkLst>
        <pc:spChg chg="mod">
          <ac:chgData name="Hanna Camp" userId="S::hcamp@mercycorps.org::c4867b99-ebbd-44bc-ba80-5ab68232e3ec" providerId="AD" clId="Web-{DF22496A-69A0-F6C5-7120-7F1BE834BA8D}" dt="2024-09-03T21:58:33.398" v="32" actId="20577"/>
          <ac:spMkLst>
            <pc:docMk/>
            <pc:sldMk cId="2713799537" sldId="420"/>
            <ac:spMk id="2" creationId="{F17B939A-0CBA-DA90-BF07-283E8DB86A9F}"/>
          </ac:spMkLst>
        </pc:spChg>
        <pc:spChg chg="mod">
          <ac:chgData name="Hanna Camp" userId="S::hcamp@mercycorps.org::c4867b99-ebbd-44bc-ba80-5ab68232e3ec" providerId="AD" clId="Web-{DF22496A-69A0-F6C5-7120-7F1BE834BA8D}" dt="2024-09-03T22:09:18.968" v="186" actId="20577"/>
          <ac:spMkLst>
            <pc:docMk/>
            <pc:sldMk cId="2713799537" sldId="420"/>
            <ac:spMk id="3" creationId="{0854A1EF-07F2-198A-601E-6D4CA68965A5}"/>
          </ac:spMkLst>
        </pc:spChg>
        <pc:picChg chg="add mod modCrop">
          <ac:chgData name="Hanna Camp" userId="S::hcamp@mercycorps.org::c4867b99-ebbd-44bc-ba80-5ab68232e3ec" providerId="AD" clId="Web-{DF22496A-69A0-F6C5-7120-7F1BE834BA8D}" dt="2024-09-03T22:02:01.504" v="71" actId="1076"/>
          <ac:picMkLst>
            <pc:docMk/>
            <pc:sldMk cId="2713799537" sldId="420"/>
            <ac:picMk id="4" creationId="{907B179A-106F-E7D0-831C-6693BAF5F325}"/>
          </ac:picMkLst>
        </pc:picChg>
      </pc:sldChg>
      <pc:sldChg chg="modSp add replId">
        <pc:chgData name="Hanna Camp" userId="S::hcamp@mercycorps.org::c4867b99-ebbd-44bc-ba80-5ab68232e3ec" providerId="AD" clId="Web-{DF22496A-69A0-F6C5-7120-7F1BE834BA8D}" dt="2024-09-03T22:04:40.029" v="133" actId="20577"/>
        <pc:sldMkLst>
          <pc:docMk/>
          <pc:sldMk cId="2306002157" sldId="421"/>
        </pc:sldMkLst>
        <pc:spChg chg="mod">
          <ac:chgData name="Hanna Camp" userId="S::hcamp@mercycorps.org::c4867b99-ebbd-44bc-ba80-5ab68232e3ec" providerId="AD" clId="Web-{DF22496A-69A0-F6C5-7120-7F1BE834BA8D}" dt="2024-09-03T22:03:22.665" v="88" actId="20577"/>
          <ac:spMkLst>
            <pc:docMk/>
            <pc:sldMk cId="2306002157" sldId="421"/>
            <ac:spMk id="2" creationId="{5362681D-69A3-7BCE-91F4-909262E42E7F}"/>
          </ac:spMkLst>
        </pc:spChg>
        <pc:spChg chg="mod">
          <ac:chgData name="Hanna Camp" userId="S::hcamp@mercycorps.org::c4867b99-ebbd-44bc-ba80-5ab68232e3ec" providerId="AD" clId="Web-{DF22496A-69A0-F6C5-7120-7F1BE834BA8D}" dt="2024-09-03T22:04:40.029" v="133" actId="20577"/>
          <ac:spMkLst>
            <pc:docMk/>
            <pc:sldMk cId="2306002157" sldId="421"/>
            <ac:spMk id="3" creationId="{76FF082A-3DC3-812B-21C7-D63943B987B0}"/>
          </ac:spMkLst>
        </pc:spChg>
      </pc:sldChg>
      <pc:sldChg chg="modSp add replId">
        <pc:chgData name="Hanna Camp" userId="S::hcamp@mercycorps.org::c4867b99-ebbd-44bc-ba80-5ab68232e3ec" providerId="AD" clId="Web-{DF22496A-69A0-F6C5-7120-7F1BE834BA8D}" dt="2024-09-03T22:06:57.288" v="153" actId="20577"/>
        <pc:sldMkLst>
          <pc:docMk/>
          <pc:sldMk cId="2959484791" sldId="422"/>
        </pc:sldMkLst>
        <pc:spChg chg="mod">
          <ac:chgData name="Hanna Camp" userId="S::hcamp@mercycorps.org::c4867b99-ebbd-44bc-ba80-5ab68232e3ec" providerId="AD" clId="Web-{DF22496A-69A0-F6C5-7120-7F1BE834BA8D}" dt="2024-09-03T22:06:48.568" v="151" actId="20577"/>
          <ac:spMkLst>
            <pc:docMk/>
            <pc:sldMk cId="2959484791" sldId="422"/>
            <ac:spMk id="2" creationId="{5362681D-69A3-7BCE-91F4-909262E42E7F}"/>
          </ac:spMkLst>
        </pc:spChg>
        <pc:spChg chg="mod">
          <ac:chgData name="Hanna Camp" userId="S::hcamp@mercycorps.org::c4867b99-ebbd-44bc-ba80-5ab68232e3ec" providerId="AD" clId="Web-{DF22496A-69A0-F6C5-7120-7F1BE834BA8D}" dt="2024-09-03T22:06:57.288" v="153" actId="20577"/>
          <ac:spMkLst>
            <pc:docMk/>
            <pc:sldMk cId="2959484791" sldId="422"/>
            <ac:spMk id="3" creationId="{76FF082A-3DC3-812B-21C7-D63943B987B0}"/>
          </ac:spMkLst>
        </pc:spChg>
      </pc:sldChg>
      <pc:sldChg chg="modSp add replId">
        <pc:chgData name="Hanna Camp" userId="S::hcamp@mercycorps.org::c4867b99-ebbd-44bc-ba80-5ab68232e3ec" providerId="AD" clId="Web-{DF22496A-69A0-F6C5-7120-7F1BE834BA8D}" dt="2024-09-03T22:07:15.836" v="173" actId="20577"/>
        <pc:sldMkLst>
          <pc:docMk/>
          <pc:sldMk cId="2122071233" sldId="423"/>
        </pc:sldMkLst>
        <pc:spChg chg="mod">
          <ac:chgData name="Hanna Camp" userId="S::hcamp@mercycorps.org::c4867b99-ebbd-44bc-ba80-5ab68232e3ec" providerId="AD" clId="Web-{DF22496A-69A0-F6C5-7120-7F1BE834BA8D}" dt="2024-09-03T22:07:12.335" v="172" actId="20577"/>
          <ac:spMkLst>
            <pc:docMk/>
            <pc:sldMk cId="2122071233" sldId="423"/>
            <ac:spMk id="2" creationId="{5362681D-69A3-7BCE-91F4-909262E42E7F}"/>
          </ac:spMkLst>
        </pc:spChg>
        <pc:spChg chg="mod">
          <ac:chgData name="Hanna Camp" userId="S::hcamp@mercycorps.org::c4867b99-ebbd-44bc-ba80-5ab68232e3ec" providerId="AD" clId="Web-{DF22496A-69A0-F6C5-7120-7F1BE834BA8D}" dt="2024-09-03T22:07:15.836" v="173" actId="20577"/>
          <ac:spMkLst>
            <pc:docMk/>
            <pc:sldMk cId="2122071233" sldId="423"/>
            <ac:spMk id="3" creationId="{76FF082A-3DC3-812B-21C7-D63943B987B0}"/>
          </ac:spMkLst>
        </pc:spChg>
      </pc:sldChg>
      <pc:sldChg chg="modSp add replId">
        <pc:chgData name="Hanna Camp" userId="S::hcamp@mercycorps.org::c4867b99-ebbd-44bc-ba80-5ab68232e3ec" providerId="AD" clId="Web-{DF22496A-69A0-F6C5-7120-7F1BE834BA8D}" dt="2024-09-03T22:14:49.410" v="357" actId="20577"/>
        <pc:sldMkLst>
          <pc:docMk/>
          <pc:sldMk cId="2707137343" sldId="424"/>
        </pc:sldMkLst>
        <pc:spChg chg="mod">
          <ac:chgData name="Hanna Camp" userId="S::hcamp@mercycorps.org::c4867b99-ebbd-44bc-ba80-5ab68232e3ec" providerId="AD" clId="Web-{DF22496A-69A0-F6C5-7120-7F1BE834BA8D}" dt="2024-09-03T22:14:46.394" v="355" actId="20577"/>
          <ac:spMkLst>
            <pc:docMk/>
            <pc:sldMk cId="2707137343" sldId="424"/>
            <ac:spMk id="2" creationId="{5362681D-69A3-7BCE-91F4-909262E42E7F}"/>
          </ac:spMkLst>
        </pc:spChg>
        <pc:spChg chg="mod">
          <ac:chgData name="Hanna Camp" userId="S::hcamp@mercycorps.org::c4867b99-ebbd-44bc-ba80-5ab68232e3ec" providerId="AD" clId="Web-{DF22496A-69A0-F6C5-7120-7F1BE834BA8D}" dt="2024-09-03T22:14:49.410" v="357" actId="20577"/>
          <ac:spMkLst>
            <pc:docMk/>
            <pc:sldMk cId="2707137343" sldId="424"/>
            <ac:spMk id="3" creationId="{76FF082A-3DC3-812B-21C7-D63943B987B0}"/>
          </ac:spMkLst>
        </pc:spChg>
      </pc:sldChg>
      <pc:sldChg chg="modSp add replId">
        <pc:chgData name="Hanna Camp" userId="S::hcamp@mercycorps.org::c4867b99-ebbd-44bc-ba80-5ab68232e3ec" providerId="AD" clId="Web-{DF22496A-69A0-F6C5-7120-7F1BE834BA8D}" dt="2024-09-03T22:14:41.456" v="354" actId="20577"/>
        <pc:sldMkLst>
          <pc:docMk/>
          <pc:sldMk cId="2063016687" sldId="425"/>
        </pc:sldMkLst>
        <pc:spChg chg="mod">
          <ac:chgData name="Hanna Camp" userId="S::hcamp@mercycorps.org::c4867b99-ebbd-44bc-ba80-5ab68232e3ec" providerId="AD" clId="Web-{DF22496A-69A0-F6C5-7120-7F1BE834BA8D}" dt="2024-09-03T22:14:02.719" v="328" actId="20577"/>
          <ac:spMkLst>
            <pc:docMk/>
            <pc:sldMk cId="2063016687" sldId="425"/>
            <ac:spMk id="2" creationId="{5362681D-69A3-7BCE-91F4-909262E42E7F}"/>
          </ac:spMkLst>
        </pc:spChg>
        <pc:spChg chg="mod">
          <ac:chgData name="Hanna Camp" userId="S::hcamp@mercycorps.org::c4867b99-ebbd-44bc-ba80-5ab68232e3ec" providerId="AD" clId="Web-{DF22496A-69A0-F6C5-7120-7F1BE834BA8D}" dt="2024-09-03T22:14:41.456" v="354" actId="20577"/>
          <ac:spMkLst>
            <pc:docMk/>
            <pc:sldMk cId="2063016687" sldId="425"/>
            <ac:spMk id="3" creationId="{76FF082A-3DC3-812B-21C7-D63943B987B0}"/>
          </ac:spMkLst>
        </pc:spChg>
      </pc:sldChg>
      <pc:sldChg chg="modSp add replId">
        <pc:chgData name="Hanna Camp" userId="S::hcamp@mercycorps.org::c4867b99-ebbd-44bc-ba80-5ab68232e3ec" providerId="AD" clId="Web-{DF22496A-69A0-F6C5-7120-7F1BE834BA8D}" dt="2024-09-03T22:13:56.672" v="319" actId="20577"/>
        <pc:sldMkLst>
          <pc:docMk/>
          <pc:sldMk cId="2875633564" sldId="426"/>
        </pc:sldMkLst>
        <pc:spChg chg="mod">
          <ac:chgData name="Hanna Camp" userId="S::hcamp@mercycorps.org::c4867b99-ebbd-44bc-ba80-5ab68232e3ec" providerId="AD" clId="Web-{DF22496A-69A0-F6C5-7120-7F1BE834BA8D}" dt="2024-09-03T22:09:35.469" v="195" actId="20577"/>
          <ac:spMkLst>
            <pc:docMk/>
            <pc:sldMk cId="2875633564" sldId="426"/>
            <ac:spMk id="2" creationId="{5362681D-69A3-7BCE-91F4-909262E42E7F}"/>
          </ac:spMkLst>
        </pc:spChg>
        <pc:spChg chg="mod">
          <ac:chgData name="Hanna Camp" userId="S::hcamp@mercycorps.org::c4867b99-ebbd-44bc-ba80-5ab68232e3ec" providerId="AD" clId="Web-{DF22496A-69A0-F6C5-7120-7F1BE834BA8D}" dt="2024-09-03T22:13:56.672" v="319" actId="20577"/>
          <ac:spMkLst>
            <pc:docMk/>
            <pc:sldMk cId="2875633564" sldId="426"/>
            <ac:spMk id="3" creationId="{76FF082A-3DC3-812B-21C7-D63943B987B0}"/>
          </ac:spMkLst>
        </pc:spChg>
      </pc:sldChg>
    </pc:docChg>
  </pc:docChgLst>
  <pc:docChgLst>
    <pc:chgData name="Hanna Camp" userId="S::hcamp@mercycorps.org::c4867b99-ebbd-44bc-ba80-5ab68232e3ec" providerId="AD" clId="Web-{BE5C497D-12E7-FCF6-558E-12ABB082F918}"/>
    <pc:docChg chg="modSld">
      <pc:chgData name="Hanna Camp" userId="S::hcamp@mercycorps.org::c4867b99-ebbd-44bc-ba80-5ab68232e3ec" providerId="AD" clId="Web-{BE5C497D-12E7-FCF6-558E-12ABB082F918}" dt="2024-09-03T21:36:11.228" v="335" actId="20577"/>
      <pc:docMkLst>
        <pc:docMk/>
      </pc:docMkLst>
      <pc:sldChg chg="modSp">
        <pc:chgData name="Hanna Camp" userId="S::hcamp@mercycorps.org::c4867b99-ebbd-44bc-ba80-5ab68232e3ec" providerId="AD" clId="Web-{BE5C497D-12E7-FCF6-558E-12ABB082F918}" dt="2024-09-03T21:36:11.228" v="335" actId="20577"/>
        <pc:sldMkLst>
          <pc:docMk/>
          <pc:sldMk cId="3573890989" sldId="415"/>
        </pc:sldMkLst>
        <pc:spChg chg="mod">
          <ac:chgData name="Hanna Camp" userId="S::hcamp@mercycorps.org::c4867b99-ebbd-44bc-ba80-5ab68232e3ec" providerId="AD" clId="Web-{BE5C497D-12E7-FCF6-558E-12ABB082F918}" dt="2024-09-03T21:36:11.228" v="335" actId="20577"/>
          <ac:spMkLst>
            <pc:docMk/>
            <pc:sldMk cId="3573890989" sldId="415"/>
            <ac:spMk id="3" creationId="{76FF082A-3DC3-812B-21C7-D63943B987B0}"/>
          </ac:spMkLst>
        </pc:spChg>
      </pc:sldChg>
      <pc:sldChg chg="modSp">
        <pc:chgData name="Hanna Camp" userId="S::hcamp@mercycorps.org::c4867b99-ebbd-44bc-ba80-5ab68232e3ec" providerId="AD" clId="Web-{BE5C497D-12E7-FCF6-558E-12ABB082F918}" dt="2024-09-03T21:34:45.022" v="230" actId="20577"/>
        <pc:sldMkLst>
          <pc:docMk/>
          <pc:sldMk cId="3419547261" sldId="416"/>
        </pc:sldMkLst>
        <pc:spChg chg="mod">
          <ac:chgData name="Hanna Camp" userId="S::hcamp@mercycorps.org::c4867b99-ebbd-44bc-ba80-5ab68232e3ec" providerId="AD" clId="Web-{BE5C497D-12E7-FCF6-558E-12ABB082F918}" dt="2024-09-03T21:34:45.022" v="230" actId="20577"/>
          <ac:spMkLst>
            <pc:docMk/>
            <pc:sldMk cId="3419547261" sldId="416"/>
            <ac:spMk id="3" creationId="{76FF082A-3DC3-812B-21C7-D63943B987B0}"/>
          </ac:spMkLst>
        </pc:spChg>
      </pc:sldChg>
      <pc:sldChg chg="modSp">
        <pc:chgData name="Hanna Camp" userId="S::hcamp@mercycorps.org::c4867b99-ebbd-44bc-ba80-5ab68232e3ec" providerId="AD" clId="Web-{BE5C497D-12E7-FCF6-558E-12ABB082F918}" dt="2024-09-03T21:34:02.223" v="151" actId="20577"/>
        <pc:sldMkLst>
          <pc:docMk/>
          <pc:sldMk cId="2958095529" sldId="419"/>
        </pc:sldMkLst>
        <pc:spChg chg="mod">
          <ac:chgData name="Hanna Camp" userId="S::hcamp@mercycorps.org::c4867b99-ebbd-44bc-ba80-5ab68232e3ec" providerId="AD" clId="Web-{BE5C497D-12E7-FCF6-558E-12ABB082F918}" dt="2024-09-03T21:34:02.223" v="151" actId="20577"/>
          <ac:spMkLst>
            <pc:docMk/>
            <pc:sldMk cId="2958095529" sldId="419"/>
            <ac:spMk id="3" creationId="{76FF082A-3DC3-812B-21C7-D63943B987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05E63-AE92-4BC4-BCBF-6EA1F42DF49C}" type="datetimeFigureOut">
              <a:t>9/19/2024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B0D7BC-E012-41AD-97D2-7376D54EB62B}" type="slidenum">
              <a:t>‹#›</a:t>
            </a:fld>
            <a:endParaRPr lang="en-US"/>
          </a:p>
        </p:txBody>
      </p:sp>
    </p:spTree>
    <p:extLst>
      <p:ext uri="{BB962C8B-B14F-4D97-AF65-F5344CB8AC3E}">
        <p14:creationId xmlns:p14="http://schemas.microsoft.com/office/powerpoint/2010/main" val="3216281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N49PzLDUIFQ"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www.youtube.com/watch?v=EmmwYcr6ccw" TargetMode="External"/><Relationship Id="rId4" Type="http://schemas.openxmlformats.org/officeDocument/2006/relationships/hyperlink" Target="https://www.youtube.com/watch?v=-7_0Z_tm2Z8"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a:ea typeface="Calibri"/>
                <a:cs typeface="Calibri"/>
              </a:rPr>
              <a:t>TIME: 2 minutes maximum</a:t>
            </a:r>
          </a:p>
          <a:p>
            <a:pPr marL="171450" indent="-171450">
              <a:buFont typeface="Arial"/>
              <a:buChar char="•"/>
            </a:pPr>
            <a:r>
              <a:rPr lang="en-US">
                <a:ea typeface="Calibri"/>
                <a:cs typeface="Calibri"/>
              </a:rPr>
              <a:t>Remember all text highlighted in yellow should be modified/replaced with your own information!</a:t>
            </a:r>
            <a:endParaRPr lang="en-US" b="1">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t>3</a:t>
            </a:fld>
            <a:endParaRPr lang="en-US"/>
          </a:p>
        </p:txBody>
      </p:sp>
    </p:spTree>
    <p:extLst>
      <p:ext uri="{BB962C8B-B14F-4D97-AF65-F5344CB8AC3E}">
        <p14:creationId xmlns:p14="http://schemas.microsoft.com/office/powerpoint/2010/main" val="247820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THIS SECTION CAN BE DELETED IF NOT USING THE DATA TRIANGULATION METHOD</a:t>
            </a:r>
          </a:p>
          <a:p>
            <a:pPr marL="285750" indent="-285750">
              <a:buFont typeface="Arial"/>
              <a:buChar char="•"/>
            </a:pPr>
            <a:r>
              <a:rPr lang="en-US" b="1">
                <a:ea typeface="Calibri"/>
                <a:cs typeface="Calibri"/>
              </a:rPr>
              <a:t>Estimated time for this section: roughly 1 </a:t>
            </a:r>
            <a:r>
              <a:rPr lang="en-US" b="1" err="1">
                <a:ea typeface="Calibri"/>
                <a:cs typeface="Calibri"/>
              </a:rPr>
              <a:t>hr</a:t>
            </a:r>
          </a:p>
          <a:p>
            <a:pPr marL="285750" indent="-285750">
              <a:buFont typeface="Arial"/>
              <a:buChar char="•"/>
            </a:pPr>
            <a:r>
              <a:rPr lang="en-US">
                <a:ea typeface="Calibri"/>
                <a:cs typeface="Calibri"/>
              </a:rPr>
              <a:t>If available, a technical expert should lead this session and design interactions with the participants to discuss topics in depth</a:t>
            </a:r>
            <a:endParaRPr lang="en-US" b="1">
              <a:ea typeface="Calibri"/>
              <a:cs typeface="Calibri"/>
            </a:endParaRPr>
          </a:p>
          <a:p>
            <a:pPr marL="285750" indent="-285750">
              <a:buFont typeface="Arial"/>
              <a:buChar char="•"/>
            </a:pPr>
            <a:r>
              <a:rPr lang="en-US">
                <a:ea typeface="Calibri"/>
                <a:cs typeface="Calibri"/>
              </a:rPr>
              <a:t>Customize the content of this section with your own examples!</a:t>
            </a:r>
            <a:endParaRPr lang="en-US" b="1">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12</a:t>
            </a:fld>
            <a:endParaRPr lang="en-US"/>
          </a:p>
        </p:txBody>
      </p:sp>
    </p:spTree>
    <p:extLst>
      <p:ext uri="{BB962C8B-B14F-4D97-AF65-F5344CB8AC3E}">
        <p14:creationId xmlns:p14="http://schemas.microsoft.com/office/powerpoint/2010/main" val="633051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Ask the audience what they know about triangulation – How would they describe it in common language? </a:t>
            </a:r>
            <a:r>
              <a:rPr lang="en-US"/>
              <a:t>Have they done it before? Seen it done? </a:t>
            </a:r>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13</a:t>
            </a:fld>
            <a:endParaRPr lang="en-US"/>
          </a:p>
        </p:txBody>
      </p:sp>
    </p:spTree>
    <p:extLst>
      <p:ext uri="{BB962C8B-B14F-4D97-AF65-F5344CB8AC3E}">
        <p14:creationId xmlns:p14="http://schemas.microsoft.com/office/powerpoint/2010/main" val="1628754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Note which tools the workshop group will be using and how they can access copies of the method chapter and case studies – i.e. through the toolkit</a:t>
            </a:r>
          </a:p>
          <a:p>
            <a:pPr marL="285750" indent="-285750">
              <a:buFont typeface="Arial"/>
              <a:buChar char="•"/>
            </a:pPr>
            <a:r>
              <a:rPr lang="en-US">
                <a:ea typeface="Calibri"/>
                <a:cs typeface="Calibri"/>
              </a:rPr>
              <a:t>Participants should have copies of the Matrix tool (and if relevant the Triangulation database template) but the facilitator should note that they will be maintaining the master copy of the Matrix tool, which will be the main workshop output and serve as the analysis plan and documentation of objectives, data sources, etc.</a:t>
            </a:r>
          </a:p>
        </p:txBody>
      </p:sp>
      <p:sp>
        <p:nvSpPr>
          <p:cNvPr id="4" name="Slide Number Placeholder 3"/>
          <p:cNvSpPr>
            <a:spLocks noGrp="1"/>
          </p:cNvSpPr>
          <p:nvPr>
            <p:ph type="sldNum" sz="quarter" idx="5"/>
          </p:nvPr>
        </p:nvSpPr>
        <p:spPr/>
        <p:txBody>
          <a:bodyPr/>
          <a:lstStyle/>
          <a:p>
            <a:fld id="{93B0D7BC-E012-41AD-97D2-7376D54EB62B}" type="slidenum">
              <a:rPr lang="en-US"/>
              <a:t>18</a:t>
            </a:fld>
            <a:endParaRPr lang="en-US"/>
          </a:p>
        </p:txBody>
      </p:sp>
    </p:spTree>
    <p:extLst>
      <p:ext uri="{BB962C8B-B14F-4D97-AF65-F5344CB8AC3E}">
        <p14:creationId xmlns:p14="http://schemas.microsoft.com/office/powerpoint/2010/main" val="1286484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This is the rough overview of the Triangulation Matrix tool – note that subsequent sessions throughout the day(s) will focus on each part in order</a:t>
            </a:r>
            <a:endParaRPr lang="en-US"/>
          </a:p>
        </p:txBody>
      </p:sp>
      <p:sp>
        <p:nvSpPr>
          <p:cNvPr id="4" name="Slide Number Placeholder 3"/>
          <p:cNvSpPr>
            <a:spLocks noGrp="1"/>
          </p:cNvSpPr>
          <p:nvPr>
            <p:ph type="sldNum" sz="quarter" idx="5"/>
          </p:nvPr>
        </p:nvSpPr>
        <p:spPr/>
        <p:txBody>
          <a:bodyPr/>
          <a:lstStyle/>
          <a:p>
            <a:fld id="{93B0D7BC-E012-41AD-97D2-7376D54EB62B}" type="slidenum">
              <a:rPr lang="en-US"/>
              <a:t>19</a:t>
            </a:fld>
            <a:endParaRPr lang="en-US"/>
          </a:p>
        </p:txBody>
      </p:sp>
    </p:spTree>
    <p:extLst>
      <p:ext uri="{BB962C8B-B14F-4D97-AF65-F5344CB8AC3E}">
        <p14:creationId xmlns:p14="http://schemas.microsoft.com/office/powerpoint/2010/main" val="3660089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THIS SECTION CAN BE DELETED IF NOT USING THE REMOTE SENSING METHOD</a:t>
            </a:r>
          </a:p>
          <a:p>
            <a:pPr marL="285750" indent="-285750">
              <a:buFont typeface="Arial"/>
              <a:buChar char="•"/>
            </a:pPr>
            <a:r>
              <a:rPr lang="en-US" b="1">
                <a:ea typeface="Calibri"/>
                <a:cs typeface="Calibri"/>
              </a:rPr>
              <a:t>Estimated time for this section: roughly 1 </a:t>
            </a:r>
            <a:r>
              <a:rPr lang="en-US" b="1" err="1">
                <a:ea typeface="Calibri"/>
                <a:cs typeface="Calibri"/>
              </a:rPr>
              <a:t>hr</a:t>
            </a:r>
            <a:endParaRPr lang="en-US" b="1">
              <a:ea typeface="Calibri"/>
              <a:cs typeface="Calibri"/>
            </a:endParaRPr>
          </a:p>
          <a:p>
            <a:pPr marL="285750" indent="-285750">
              <a:buFont typeface="Arial"/>
              <a:buChar char="•"/>
            </a:pPr>
            <a:r>
              <a:rPr lang="en-US">
                <a:ea typeface="Calibri"/>
                <a:cs typeface="Calibri"/>
              </a:rPr>
              <a:t>If available, a technical expert should lead this session and design interactions with the participants to discuss topics in depth</a:t>
            </a:r>
            <a:endParaRPr lang="en-US" b="1">
              <a:ea typeface="Calibri"/>
              <a:cs typeface="Calibri"/>
            </a:endParaRPr>
          </a:p>
          <a:p>
            <a:pPr marL="285750" indent="-285750">
              <a:buFont typeface="Arial"/>
              <a:buChar char="•"/>
            </a:pPr>
            <a:r>
              <a:rPr lang="en-US">
                <a:ea typeface="Calibri"/>
                <a:cs typeface="Calibri"/>
              </a:rPr>
              <a:t>Customize the content of this section with your own examples!</a:t>
            </a:r>
            <a:endParaRPr lang="en-US" b="1">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21</a:t>
            </a:fld>
            <a:endParaRPr lang="en-US"/>
          </a:p>
        </p:txBody>
      </p:sp>
    </p:spTree>
    <p:extLst>
      <p:ext uri="{BB962C8B-B14F-4D97-AF65-F5344CB8AC3E}">
        <p14:creationId xmlns:p14="http://schemas.microsoft.com/office/powerpoint/2010/main" val="972287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Embed videos in this slide if desired to play for the audience to introduce short concepts. Some examples:</a:t>
            </a:r>
          </a:p>
          <a:p>
            <a:r>
              <a:rPr lang="en-US">
                <a:ea typeface="Calibri"/>
                <a:cs typeface="Calibri"/>
              </a:rPr>
              <a:t>What is Remote Sensing? - </a:t>
            </a:r>
            <a:r>
              <a:rPr lang="en-US">
                <a:hlinkClick r:id="rId3"/>
              </a:rPr>
              <a:t>https://www.youtube.com/watch?v=N49PzLDUIFQ</a:t>
            </a:r>
            <a:endParaRPr lang="en-US">
              <a:ea typeface="Calibri"/>
              <a:cs typeface="Calibri"/>
              <a:hlinkClick r:id="rId3"/>
            </a:endParaRPr>
          </a:p>
          <a:p>
            <a:r>
              <a:rPr lang="en-US"/>
              <a:t>What is the Process of Remote Sensing? - </a:t>
            </a:r>
            <a:r>
              <a:rPr lang="en-US">
                <a:hlinkClick r:id="rId4"/>
              </a:rPr>
              <a:t>https://www.youtube.com/watch?v=-7_0Z_tm2Z8</a:t>
            </a:r>
            <a:endParaRPr lang="en-US">
              <a:ea typeface="Calibri"/>
              <a:cs typeface="Calibri"/>
            </a:endParaRPr>
          </a:p>
          <a:p>
            <a:r>
              <a:rPr lang="en-US">
                <a:ea typeface="Calibri"/>
                <a:cs typeface="Calibri"/>
              </a:rPr>
              <a:t>Example of use of satellite imagery in wildlife response - </a:t>
            </a:r>
            <a:r>
              <a:rPr lang="en-US">
                <a:hlinkClick r:id="rId5"/>
              </a:rPr>
              <a:t>https://www.youtube.com/watch?v=EmmwYcr6ccw</a:t>
            </a:r>
            <a:endParaRPr lang="en-US"/>
          </a:p>
          <a:p>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23</a:t>
            </a:fld>
            <a:endParaRPr lang="en-US"/>
          </a:p>
        </p:txBody>
      </p:sp>
    </p:spTree>
    <p:extLst>
      <p:ext uri="{BB962C8B-B14F-4D97-AF65-F5344CB8AC3E}">
        <p14:creationId xmlns:p14="http://schemas.microsoft.com/office/powerpoint/2010/main" val="3235917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Note which tools the workshop group will be using and how they can access copies of the method chapter and case studies – i.e. through the toolkit</a:t>
            </a:r>
          </a:p>
          <a:p>
            <a:pPr marL="285750" indent="-285750">
              <a:buFont typeface="Arial"/>
              <a:buChar char="•"/>
            </a:pPr>
            <a:r>
              <a:rPr lang="en-US">
                <a:ea typeface="Calibri"/>
                <a:cs typeface="Calibri"/>
              </a:rPr>
              <a:t>Participants should have copies of the Matrix tool (and if relevant the feasibility tree) but the facilitator should note that they will be maintaining the master copy of the Matrix tool, which will be the main workshop output and serve as the analysis plan and documentation of objectives, data sources, etc.</a:t>
            </a:r>
          </a:p>
        </p:txBody>
      </p:sp>
      <p:sp>
        <p:nvSpPr>
          <p:cNvPr id="4" name="Slide Number Placeholder 3"/>
          <p:cNvSpPr>
            <a:spLocks noGrp="1"/>
          </p:cNvSpPr>
          <p:nvPr>
            <p:ph type="sldNum" sz="quarter" idx="5"/>
          </p:nvPr>
        </p:nvSpPr>
        <p:spPr/>
        <p:txBody>
          <a:bodyPr/>
          <a:lstStyle/>
          <a:p>
            <a:fld id="{93B0D7BC-E012-41AD-97D2-7376D54EB62B}" type="slidenum">
              <a:rPr lang="en-US"/>
              <a:t>29</a:t>
            </a:fld>
            <a:endParaRPr lang="en-US"/>
          </a:p>
        </p:txBody>
      </p:sp>
    </p:spTree>
    <p:extLst>
      <p:ext uri="{BB962C8B-B14F-4D97-AF65-F5344CB8AC3E}">
        <p14:creationId xmlns:p14="http://schemas.microsoft.com/office/powerpoint/2010/main" val="3396029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This is the rough overview of the Triangulation Matrix tool – note that subsequent sessions throughout the day(s) will focus on each part in order</a:t>
            </a:r>
            <a:endParaRPr lang="en-US"/>
          </a:p>
        </p:txBody>
      </p:sp>
      <p:sp>
        <p:nvSpPr>
          <p:cNvPr id="4" name="Slide Number Placeholder 3"/>
          <p:cNvSpPr>
            <a:spLocks noGrp="1"/>
          </p:cNvSpPr>
          <p:nvPr>
            <p:ph type="sldNum" sz="quarter" idx="5"/>
          </p:nvPr>
        </p:nvSpPr>
        <p:spPr/>
        <p:txBody>
          <a:bodyPr/>
          <a:lstStyle/>
          <a:p>
            <a:fld id="{93B0D7BC-E012-41AD-97D2-7376D54EB62B}" type="slidenum">
              <a:rPr lang="en-US"/>
              <a:t>30</a:t>
            </a:fld>
            <a:endParaRPr lang="en-US"/>
          </a:p>
        </p:txBody>
      </p:sp>
    </p:spTree>
    <p:extLst>
      <p:ext uri="{BB962C8B-B14F-4D97-AF65-F5344CB8AC3E}">
        <p14:creationId xmlns:p14="http://schemas.microsoft.com/office/powerpoint/2010/main" val="3494119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THIS SECTION CAN BE DELETED IF NOT USING THE CONTEXT MAPPING METHOD</a:t>
            </a:r>
          </a:p>
          <a:p>
            <a:pPr marL="285750" indent="-285750">
              <a:buFont typeface="Arial"/>
              <a:buChar char="•"/>
            </a:pPr>
            <a:r>
              <a:rPr lang="en-US" b="1">
                <a:ea typeface="Calibri"/>
                <a:cs typeface="Calibri"/>
              </a:rPr>
              <a:t>Estimated time for this section: roughly 1 </a:t>
            </a:r>
            <a:r>
              <a:rPr lang="en-US" b="1" err="1">
                <a:ea typeface="Calibri"/>
                <a:cs typeface="Calibri"/>
              </a:rPr>
              <a:t>hr</a:t>
            </a:r>
            <a:endParaRPr lang="en-US" b="1">
              <a:ea typeface="Calibri"/>
              <a:cs typeface="Calibri"/>
            </a:endParaRPr>
          </a:p>
          <a:p>
            <a:pPr marL="285750" indent="-285750">
              <a:buFont typeface="Arial"/>
              <a:buChar char="•"/>
            </a:pPr>
            <a:r>
              <a:rPr lang="en-US">
                <a:ea typeface="Calibri"/>
                <a:cs typeface="Calibri"/>
              </a:rPr>
              <a:t>If available, a technical expert should lead this session and design interactions with the participants to discuss topics in depth</a:t>
            </a:r>
            <a:endParaRPr lang="en-US" b="1">
              <a:ea typeface="Calibri"/>
              <a:cs typeface="Calibri"/>
            </a:endParaRPr>
          </a:p>
          <a:p>
            <a:pPr marL="285750" indent="-285750">
              <a:buFont typeface="Arial"/>
              <a:buChar char="•"/>
            </a:pPr>
            <a:r>
              <a:rPr lang="en-US">
                <a:ea typeface="Calibri"/>
                <a:cs typeface="Calibri"/>
              </a:rPr>
              <a:t>Customize the content of this section with your own examples!</a:t>
            </a:r>
            <a:endParaRPr lang="en-US" b="1">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32</a:t>
            </a:fld>
            <a:endParaRPr lang="en-US"/>
          </a:p>
        </p:txBody>
      </p:sp>
    </p:spTree>
    <p:extLst>
      <p:ext uri="{BB962C8B-B14F-4D97-AF65-F5344CB8AC3E}">
        <p14:creationId xmlns:p14="http://schemas.microsoft.com/office/powerpoint/2010/main" val="41539568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Note which tools the workshop group will be using and how they can access copies of the method chapter and case studies – i.e. through the toolkit</a:t>
            </a:r>
          </a:p>
          <a:p>
            <a:pPr marL="285750" indent="-285750">
              <a:buFont typeface="Arial"/>
              <a:buChar char="•"/>
            </a:pPr>
            <a:r>
              <a:rPr lang="en-US">
                <a:ea typeface="Calibri"/>
                <a:cs typeface="Calibri"/>
              </a:rPr>
              <a:t>Participants should have copies of the Matrix tool (and if relevant the feasibility tree) but the facilitator should note that they will be maintaining the master copy of the Matrix tool, which will be the main workshop output and serve as the analysis plan and documentation of objectives, data sources, etc.</a:t>
            </a:r>
          </a:p>
        </p:txBody>
      </p:sp>
      <p:sp>
        <p:nvSpPr>
          <p:cNvPr id="4" name="Slide Number Placeholder 3"/>
          <p:cNvSpPr>
            <a:spLocks noGrp="1"/>
          </p:cNvSpPr>
          <p:nvPr>
            <p:ph type="sldNum" sz="quarter" idx="5"/>
          </p:nvPr>
        </p:nvSpPr>
        <p:spPr/>
        <p:txBody>
          <a:bodyPr/>
          <a:lstStyle/>
          <a:p>
            <a:fld id="{93B0D7BC-E012-41AD-97D2-7376D54EB62B}" type="slidenum">
              <a:rPr lang="en-US"/>
              <a:t>36</a:t>
            </a:fld>
            <a:endParaRPr lang="en-US"/>
          </a:p>
        </p:txBody>
      </p:sp>
    </p:spTree>
    <p:extLst>
      <p:ext uri="{BB962C8B-B14F-4D97-AF65-F5344CB8AC3E}">
        <p14:creationId xmlns:p14="http://schemas.microsoft.com/office/powerpoint/2010/main" val="2957184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a:t>TIME: 5 minutes</a:t>
            </a:r>
            <a:endParaRPr lang="en-US">
              <a:ea typeface="Calibri"/>
              <a:cs typeface="Calibri"/>
            </a:endParaRPr>
          </a:p>
          <a:p>
            <a:pPr marL="171450" indent="-171450">
              <a:buFont typeface="Arial"/>
              <a:buChar char="•"/>
            </a:pPr>
            <a:r>
              <a:rPr lang="en-US">
                <a:ea typeface="Calibri"/>
                <a:cs typeface="Calibri"/>
              </a:rPr>
              <a:t>Include as many bullet points as there are days in your workshop, and give a broad overview of the day's themes, telling participants what they will get out of it and what the group will be trying to achieve</a:t>
            </a:r>
            <a:endParaRPr lang="en-US"/>
          </a:p>
          <a:p>
            <a:pPr marL="171450" indent="-171450">
              <a:buFont typeface="Arial"/>
              <a:buChar char="•"/>
            </a:pPr>
            <a:r>
              <a:rPr lang="en-US">
                <a:ea typeface="Calibri"/>
                <a:cs typeface="Calibri"/>
              </a:rPr>
              <a:t>If you are workshopping multiple methods, make it clear which days will address which methods!</a:t>
            </a:r>
          </a:p>
        </p:txBody>
      </p:sp>
      <p:sp>
        <p:nvSpPr>
          <p:cNvPr id="4" name="Slide Number Placeholder 3"/>
          <p:cNvSpPr>
            <a:spLocks noGrp="1"/>
          </p:cNvSpPr>
          <p:nvPr>
            <p:ph type="sldNum" sz="quarter" idx="5"/>
          </p:nvPr>
        </p:nvSpPr>
        <p:spPr/>
        <p:txBody>
          <a:bodyPr/>
          <a:lstStyle/>
          <a:p>
            <a:fld id="{93B0D7BC-E012-41AD-97D2-7376D54EB62B}" type="slidenum">
              <a:t>4</a:t>
            </a:fld>
            <a:endParaRPr lang="en-US"/>
          </a:p>
        </p:txBody>
      </p:sp>
    </p:spTree>
    <p:extLst>
      <p:ext uri="{BB962C8B-B14F-4D97-AF65-F5344CB8AC3E}">
        <p14:creationId xmlns:p14="http://schemas.microsoft.com/office/powerpoint/2010/main" val="289361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This is the rough overview of the Triangulation Matrix tool – note that subsequent sessions throughout the day(s) will focus on each part in order</a:t>
            </a:r>
            <a:endParaRPr lang="en-US"/>
          </a:p>
        </p:txBody>
      </p:sp>
      <p:sp>
        <p:nvSpPr>
          <p:cNvPr id="4" name="Slide Number Placeholder 3"/>
          <p:cNvSpPr>
            <a:spLocks noGrp="1"/>
          </p:cNvSpPr>
          <p:nvPr>
            <p:ph type="sldNum" sz="quarter" idx="5"/>
          </p:nvPr>
        </p:nvSpPr>
        <p:spPr/>
        <p:txBody>
          <a:bodyPr/>
          <a:lstStyle/>
          <a:p>
            <a:fld id="{93B0D7BC-E012-41AD-97D2-7376D54EB62B}" type="slidenum">
              <a:rPr lang="en-US"/>
              <a:t>37</a:t>
            </a:fld>
            <a:endParaRPr lang="en-US"/>
          </a:p>
        </p:txBody>
      </p:sp>
    </p:spTree>
    <p:extLst>
      <p:ext uri="{BB962C8B-B14F-4D97-AF65-F5344CB8AC3E}">
        <p14:creationId xmlns:p14="http://schemas.microsoft.com/office/powerpoint/2010/main" val="1059005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ea typeface="Calibri"/>
                <a:cs typeface="Calibri"/>
              </a:rPr>
              <a:t>THIS SECTION CAN BE DELETED IF NOT USING THE RUMOR TRACKING METHOD</a:t>
            </a:r>
          </a:p>
          <a:p>
            <a:pPr marL="285750" indent="-285750">
              <a:buFont typeface="Arial"/>
              <a:buChar char="•"/>
            </a:pPr>
            <a:r>
              <a:rPr lang="en-US" b="1" dirty="0">
                <a:ea typeface="Calibri"/>
                <a:cs typeface="Calibri"/>
              </a:rPr>
              <a:t>Estimated time for this section: roughly 1 </a:t>
            </a:r>
            <a:r>
              <a:rPr lang="en-US" b="1" dirty="0" err="1">
                <a:ea typeface="Calibri"/>
                <a:cs typeface="Calibri"/>
              </a:rPr>
              <a:t>hr</a:t>
            </a:r>
            <a:endParaRPr lang="en-US" b="1" dirty="0">
              <a:ea typeface="Calibri"/>
              <a:cs typeface="Calibri"/>
            </a:endParaRPr>
          </a:p>
          <a:p>
            <a:pPr marL="285750" indent="-285750">
              <a:buFont typeface="Arial"/>
              <a:buChar char="•"/>
            </a:pPr>
            <a:r>
              <a:rPr lang="en-US" dirty="0">
                <a:ea typeface="Calibri"/>
                <a:cs typeface="Calibri"/>
              </a:rPr>
              <a:t>If available, a technical expert should lead this session and design interactions with the participants to discuss topics in depth</a:t>
            </a:r>
            <a:endParaRPr lang="en-US" b="1" dirty="0">
              <a:ea typeface="Calibri"/>
              <a:cs typeface="Calibri"/>
            </a:endParaRPr>
          </a:p>
          <a:p>
            <a:pPr marL="285750" indent="-285750">
              <a:buFont typeface="Arial"/>
              <a:buChar char="•"/>
            </a:pPr>
            <a:r>
              <a:rPr lang="en-US" dirty="0">
                <a:ea typeface="Calibri"/>
                <a:cs typeface="Calibri"/>
              </a:rPr>
              <a:t>Customize the content of this section with your own examples! Add notes with your speaking text</a:t>
            </a:r>
            <a:endParaRPr lang="en-US" b="1" dirty="0">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39</a:t>
            </a:fld>
            <a:endParaRPr lang="en-US"/>
          </a:p>
        </p:txBody>
      </p:sp>
    </p:spTree>
    <p:extLst>
      <p:ext uri="{BB962C8B-B14F-4D97-AF65-F5344CB8AC3E}">
        <p14:creationId xmlns:p14="http://schemas.microsoft.com/office/powerpoint/2010/main" val="1002526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ea typeface="Calibri"/>
                <a:cs typeface="Calibri"/>
              </a:rPr>
              <a:t>Ask the audience to describe the definition of a rumor – How would they describe it in common language? </a:t>
            </a:r>
            <a:r>
              <a:rPr lang="en-US" dirty="0"/>
              <a:t>What kinds of rumors have they seen make an impact on their context?</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40</a:t>
            </a:fld>
            <a:endParaRPr lang="en-US"/>
          </a:p>
        </p:txBody>
      </p:sp>
    </p:spTree>
    <p:extLst>
      <p:ext uri="{BB962C8B-B14F-4D97-AF65-F5344CB8AC3E}">
        <p14:creationId xmlns:p14="http://schemas.microsoft.com/office/powerpoint/2010/main" val="2302242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ea typeface="Calibri"/>
                <a:cs typeface="Calibri"/>
              </a:rPr>
              <a:t>Note which tools the workshop group will be using and how they can access copies of the method chapter and case studies – i.e. through the toolkit</a:t>
            </a:r>
          </a:p>
          <a:p>
            <a:pPr marL="285750" indent="-285750">
              <a:buFont typeface="Arial"/>
              <a:buChar char="•"/>
            </a:pPr>
            <a:r>
              <a:rPr lang="en-US" dirty="0">
                <a:ea typeface="Calibri"/>
                <a:cs typeface="Calibri"/>
              </a:rPr>
              <a:t>Participants should have copies of the Matrix tool (and if relevant the other tools) but the facilitator should note that they will be maintaining the master copy of the Matrix tool, which will be the main workshop output and serve as the analysis plan and documentation of rumor topics, data sources, etc.</a:t>
            </a:r>
          </a:p>
        </p:txBody>
      </p:sp>
      <p:sp>
        <p:nvSpPr>
          <p:cNvPr id="4" name="Slide Number Placeholder 3"/>
          <p:cNvSpPr>
            <a:spLocks noGrp="1"/>
          </p:cNvSpPr>
          <p:nvPr>
            <p:ph type="sldNum" sz="quarter" idx="5"/>
          </p:nvPr>
        </p:nvSpPr>
        <p:spPr/>
        <p:txBody>
          <a:bodyPr/>
          <a:lstStyle/>
          <a:p>
            <a:fld id="{93B0D7BC-E012-41AD-97D2-7376D54EB62B}" type="slidenum">
              <a:rPr lang="en-US"/>
              <a:t>45</a:t>
            </a:fld>
            <a:endParaRPr lang="en-US"/>
          </a:p>
        </p:txBody>
      </p:sp>
    </p:spTree>
    <p:extLst>
      <p:ext uri="{BB962C8B-B14F-4D97-AF65-F5344CB8AC3E}">
        <p14:creationId xmlns:p14="http://schemas.microsoft.com/office/powerpoint/2010/main" val="790665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ea typeface="Calibri"/>
                <a:cs typeface="Calibri"/>
              </a:rPr>
              <a:t>This is the rough overview of the Rumor Tracking Matrix tool – note that subsequent sessions throughout the day(s) will focus on each part in order</a:t>
            </a:r>
            <a:endParaRPr lang="en-US" dirty="0"/>
          </a:p>
        </p:txBody>
      </p:sp>
      <p:sp>
        <p:nvSpPr>
          <p:cNvPr id="4" name="Slide Number Placeholder 3"/>
          <p:cNvSpPr>
            <a:spLocks noGrp="1"/>
          </p:cNvSpPr>
          <p:nvPr>
            <p:ph type="sldNum" sz="quarter" idx="5"/>
          </p:nvPr>
        </p:nvSpPr>
        <p:spPr/>
        <p:txBody>
          <a:bodyPr/>
          <a:lstStyle/>
          <a:p>
            <a:fld id="{93B0D7BC-E012-41AD-97D2-7376D54EB62B}" type="slidenum">
              <a:rPr lang="en-US"/>
              <a:t>46</a:t>
            </a:fld>
            <a:endParaRPr lang="en-US"/>
          </a:p>
        </p:txBody>
      </p:sp>
    </p:spTree>
    <p:extLst>
      <p:ext uri="{BB962C8B-B14F-4D97-AF65-F5344CB8AC3E}">
        <p14:creationId xmlns:p14="http://schemas.microsoft.com/office/powerpoint/2010/main" val="3012188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ea typeface="Calibri"/>
                <a:cs typeface="Calibri"/>
              </a:rPr>
              <a:t>THIS SECTION CAN BE DELETED IF NOT USING THE TRANSACTION ANALYSIS METHOD</a:t>
            </a:r>
          </a:p>
          <a:p>
            <a:pPr marL="285750" indent="-285750">
              <a:buFont typeface="Arial"/>
              <a:buChar char="•"/>
            </a:pPr>
            <a:r>
              <a:rPr lang="en-US" b="1">
                <a:ea typeface="Calibri"/>
                <a:cs typeface="Calibri"/>
              </a:rPr>
              <a:t>Estimated time for this section: roughly 1 </a:t>
            </a:r>
            <a:r>
              <a:rPr lang="en-US" b="1" err="1">
                <a:ea typeface="Calibri"/>
                <a:cs typeface="Calibri"/>
              </a:rPr>
              <a:t>hr</a:t>
            </a:r>
            <a:endParaRPr lang="en-US" b="1">
              <a:ea typeface="Calibri"/>
              <a:cs typeface="Calibri"/>
            </a:endParaRPr>
          </a:p>
          <a:p>
            <a:pPr marL="285750" indent="-285750">
              <a:buFont typeface="Arial"/>
              <a:buChar char="•"/>
            </a:pPr>
            <a:r>
              <a:rPr lang="en-US">
                <a:ea typeface="Calibri"/>
                <a:cs typeface="Calibri"/>
              </a:rPr>
              <a:t>If available, a technical expert should lead this session and design interactions with the participants to discuss topics in depth</a:t>
            </a:r>
            <a:endParaRPr lang="en-US" b="1">
              <a:ea typeface="Calibri"/>
              <a:cs typeface="Calibri"/>
            </a:endParaRPr>
          </a:p>
          <a:p>
            <a:pPr marL="285750" indent="-285750">
              <a:buFont typeface="Arial"/>
              <a:buChar char="•"/>
            </a:pPr>
            <a:r>
              <a:rPr lang="en-US">
                <a:ea typeface="Calibri"/>
                <a:cs typeface="Calibri"/>
              </a:rPr>
              <a:t>Customize the content of this section with your own examples!</a:t>
            </a:r>
            <a:endParaRPr lang="en-US" b="1">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48</a:t>
            </a:fld>
            <a:endParaRPr lang="en-US"/>
          </a:p>
        </p:txBody>
      </p:sp>
    </p:spTree>
    <p:extLst>
      <p:ext uri="{BB962C8B-B14F-4D97-AF65-F5344CB8AC3E}">
        <p14:creationId xmlns:p14="http://schemas.microsoft.com/office/powerpoint/2010/main" val="4746934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ea typeface="Calibri"/>
                <a:cs typeface="Calibri"/>
              </a:rPr>
              <a:t>This is the rough overview of the Rumor Tracking Matrix tool – note that subsequent sessions throughout the day(s) will focus on each part in order</a:t>
            </a:r>
            <a:endParaRPr lang="en-US" dirty="0"/>
          </a:p>
        </p:txBody>
      </p:sp>
      <p:sp>
        <p:nvSpPr>
          <p:cNvPr id="4" name="Slide Number Placeholder 3"/>
          <p:cNvSpPr>
            <a:spLocks noGrp="1"/>
          </p:cNvSpPr>
          <p:nvPr>
            <p:ph type="sldNum" sz="quarter" idx="5"/>
          </p:nvPr>
        </p:nvSpPr>
        <p:spPr/>
        <p:txBody>
          <a:bodyPr/>
          <a:lstStyle/>
          <a:p>
            <a:fld id="{93B0D7BC-E012-41AD-97D2-7376D54EB62B}" type="slidenum">
              <a:rPr lang="en-US"/>
              <a:t>52</a:t>
            </a:fld>
            <a:endParaRPr lang="en-US"/>
          </a:p>
        </p:txBody>
      </p:sp>
    </p:spTree>
    <p:extLst>
      <p:ext uri="{BB962C8B-B14F-4D97-AF65-F5344CB8AC3E}">
        <p14:creationId xmlns:p14="http://schemas.microsoft.com/office/powerpoint/2010/main" val="8023121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If the team uses an e-voucher platform, or defaults to more manual options like barcodes/QR codes, TA is possible and the RAAM tools provide support. The objectives covered in the toolkit are relevant to this context.</a:t>
            </a:r>
          </a:p>
        </p:txBody>
      </p:sp>
      <p:sp>
        <p:nvSpPr>
          <p:cNvPr id="4" name="Slide Number Placeholder 3"/>
          <p:cNvSpPr>
            <a:spLocks noGrp="1"/>
          </p:cNvSpPr>
          <p:nvPr>
            <p:ph type="sldNum" sz="quarter" idx="5"/>
          </p:nvPr>
        </p:nvSpPr>
        <p:spPr/>
        <p:txBody>
          <a:bodyPr/>
          <a:lstStyle/>
          <a:p>
            <a:fld id="{93B0D7BC-E012-41AD-97D2-7376D54EB62B}" type="slidenum">
              <a:rPr lang="en-US"/>
              <a:t>53</a:t>
            </a:fld>
            <a:endParaRPr lang="en-US"/>
          </a:p>
        </p:txBody>
      </p:sp>
    </p:spTree>
    <p:extLst>
      <p:ext uri="{BB962C8B-B14F-4D97-AF65-F5344CB8AC3E}">
        <p14:creationId xmlns:p14="http://schemas.microsoft.com/office/powerpoint/2010/main" val="2754410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ea typeface="Calibri"/>
                <a:cs typeface="Calibri"/>
              </a:rPr>
              <a:t>Note which tools the workshop group will be using and how they can access copies of the method chapter and case studies – i.e. through the toolkit</a:t>
            </a:r>
          </a:p>
          <a:p>
            <a:pPr marL="285750" indent="-285750">
              <a:buFont typeface="Arial"/>
              <a:buChar char="•"/>
            </a:pPr>
            <a:r>
              <a:rPr lang="en-US" dirty="0">
                <a:ea typeface="Calibri"/>
                <a:cs typeface="Calibri"/>
              </a:rPr>
              <a:t>Participants should have copies of the Matrix tool (and if relevant the other tools) but the facilitator should note that they will be maintaining the master copy of the Matrix tool, which will be the main workshop output and serve as the analysis plan and documentation of objectives, roles, etc.</a:t>
            </a:r>
          </a:p>
        </p:txBody>
      </p:sp>
      <p:sp>
        <p:nvSpPr>
          <p:cNvPr id="4" name="Slide Number Placeholder 3"/>
          <p:cNvSpPr>
            <a:spLocks noGrp="1"/>
          </p:cNvSpPr>
          <p:nvPr>
            <p:ph type="sldNum" sz="quarter" idx="5"/>
          </p:nvPr>
        </p:nvSpPr>
        <p:spPr/>
        <p:txBody>
          <a:bodyPr/>
          <a:lstStyle/>
          <a:p>
            <a:fld id="{93B0D7BC-E012-41AD-97D2-7376D54EB62B}" type="slidenum">
              <a:rPr lang="en-US"/>
              <a:t>55</a:t>
            </a:fld>
            <a:endParaRPr lang="en-US"/>
          </a:p>
        </p:txBody>
      </p:sp>
    </p:spTree>
    <p:extLst>
      <p:ext uri="{BB962C8B-B14F-4D97-AF65-F5344CB8AC3E}">
        <p14:creationId xmlns:p14="http://schemas.microsoft.com/office/powerpoint/2010/main" val="1857719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15 minutes</a:t>
            </a:r>
          </a:p>
          <a:p>
            <a:pPr marL="285750" indent="-285750">
              <a:buFont typeface="Arial"/>
              <a:buChar char="•"/>
            </a:pPr>
            <a:r>
              <a:rPr lang="en-US">
                <a:ea typeface="Calibri"/>
                <a:cs typeface="Calibri"/>
              </a:rPr>
              <a:t>Insert an appropriate quick energizer to get people moving after lunch</a:t>
            </a:r>
          </a:p>
        </p:txBody>
      </p:sp>
      <p:sp>
        <p:nvSpPr>
          <p:cNvPr id="4" name="Slide Number Placeholder 3"/>
          <p:cNvSpPr>
            <a:spLocks noGrp="1"/>
          </p:cNvSpPr>
          <p:nvPr>
            <p:ph type="sldNum" sz="quarter" idx="5"/>
          </p:nvPr>
        </p:nvSpPr>
        <p:spPr/>
        <p:txBody>
          <a:bodyPr/>
          <a:lstStyle/>
          <a:p>
            <a:fld id="{93B0D7BC-E012-41AD-97D2-7376D54EB62B}" type="slidenum">
              <a:rPr lang="en-US"/>
              <a:t>58</a:t>
            </a:fld>
            <a:endParaRPr lang="en-US"/>
          </a:p>
        </p:txBody>
      </p:sp>
    </p:spTree>
    <p:extLst>
      <p:ext uri="{BB962C8B-B14F-4D97-AF65-F5344CB8AC3E}">
        <p14:creationId xmlns:p14="http://schemas.microsoft.com/office/powerpoint/2010/main" val="1710269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a:t>TIME: 5 minutes</a:t>
            </a:r>
            <a:endParaRPr lang="en-US">
              <a:ea typeface="Calibri"/>
              <a:cs typeface="Calibri"/>
            </a:endParaRPr>
          </a:p>
          <a:p>
            <a:pPr marL="171450" indent="-171450">
              <a:buFont typeface="Arial"/>
              <a:buChar char="•"/>
            </a:pPr>
            <a:r>
              <a:rPr lang="en-US">
                <a:ea typeface="Calibri"/>
                <a:cs typeface="Calibri"/>
              </a:rPr>
              <a:t>Number of sessions and session names will vary! Use the template workshop agenda in the RAAM Toolkit to guide you in planning the day's sessions</a:t>
            </a:r>
            <a:endParaRPr lang="en-US"/>
          </a:p>
          <a:p>
            <a:pPr marL="171450" indent="-171450">
              <a:buFont typeface="Arial"/>
              <a:buChar char="•"/>
            </a:pPr>
            <a:r>
              <a:rPr lang="en-US">
                <a:ea typeface="Calibri"/>
                <a:cs typeface="Calibri"/>
              </a:rPr>
              <a:t>Ideally, different facilitators should be responsible for leading different sessions to build buy-in and ease the burden on lead facilitator(s)</a:t>
            </a:r>
          </a:p>
        </p:txBody>
      </p:sp>
      <p:sp>
        <p:nvSpPr>
          <p:cNvPr id="4" name="Slide Number Placeholder 3"/>
          <p:cNvSpPr>
            <a:spLocks noGrp="1"/>
          </p:cNvSpPr>
          <p:nvPr>
            <p:ph type="sldNum" sz="quarter" idx="5"/>
          </p:nvPr>
        </p:nvSpPr>
        <p:spPr/>
        <p:txBody>
          <a:bodyPr/>
          <a:lstStyle/>
          <a:p>
            <a:fld id="{93B0D7BC-E012-41AD-97D2-7376D54EB62B}" type="slidenum">
              <a:t>5</a:t>
            </a:fld>
            <a:endParaRPr lang="en-US"/>
          </a:p>
        </p:txBody>
      </p:sp>
    </p:spTree>
    <p:extLst>
      <p:ext uri="{BB962C8B-B14F-4D97-AF65-F5344CB8AC3E}">
        <p14:creationId xmlns:p14="http://schemas.microsoft.com/office/powerpoint/2010/main" val="5047214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this section: 2 </a:t>
            </a:r>
            <a:r>
              <a:rPr lang="en-US" b="1" err="1">
                <a:ea typeface="Calibri"/>
                <a:cs typeface="Calibri"/>
              </a:rPr>
              <a:t>hr</a:t>
            </a:r>
            <a:r>
              <a:rPr lang="en-US" b="1">
                <a:ea typeface="Calibri"/>
                <a:cs typeface="Calibri"/>
              </a:rPr>
              <a:t> 30 min (with coffee/tea break)</a:t>
            </a:r>
          </a:p>
          <a:p>
            <a:pPr marL="285750" indent="-285750">
              <a:buFont typeface="Arial"/>
              <a:buChar char="•"/>
            </a:pPr>
            <a:r>
              <a:rPr lang="en-US" b="1">
                <a:ea typeface="Calibri"/>
                <a:cs typeface="Calibri"/>
              </a:rPr>
              <a:t>Suggested time for this slide: 5 minutes</a:t>
            </a:r>
          </a:p>
          <a:p>
            <a:pPr marL="285750" indent="-285750">
              <a:buFont typeface="Arial"/>
              <a:buChar char="•"/>
            </a:pPr>
            <a:r>
              <a:rPr lang="en-US">
                <a:ea typeface="Calibri"/>
                <a:cs typeface="Calibri"/>
              </a:rPr>
              <a:t>This whole section (titled Set objectives) kicks off the process of workshopping a single RAAM method. If you are workshopping multiple methods, repeat this and subsequent sections as needed for each method!</a:t>
            </a:r>
          </a:p>
          <a:p>
            <a:pPr marL="285750" indent="-285750">
              <a:buFont typeface="Arial"/>
              <a:buChar char="•"/>
            </a:pPr>
            <a:r>
              <a:rPr lang="en-US">
                <a:ea typeface="Calibri"/>
                <a:cs typeface="Calibri"/>
              </a:rPr>
              <a:t>Give a relevant method-specific example of a good objective – consult the method guidance and case studies as needed</a:t>
            </a:r>
          </a:p>
        </p:txBody>
      </p:sp>
      <p:sp>
        <p:nvSpPr>
          <p:cNvPr id="4" name="Slide Number Placeholder 3"/>
          <p:cNvSpPr>
            <a:spLocks noGrp="1"/>
          </p:cNvSpPr>
          <p:nvPr>
            <p:ph type="sldNum" sz="quarter" idx="5"/>
          </p:nvPr>
        </p:nvSpPr>
        <p:spPr/>
        <p:txBody>
          <a:bodyPr/>
          <a:lstStyle/>
          <a:p>
            <a:fld id="{93B0D7BC-E012-41AD-97D2-7376D54EB62B}" type="slidenum">
              <a:rPr lang="en-US"/>
              <a:t>59</a:t>
            </a:fld>
            <a:endParaRPr lang="en-US"/>
          </a:p>
        </p:txBody>
      </p:sp>
    </p:spTree>
    <p:extLst>
      <p:ext uri="{BB962C8B-B14F-4D97-AF65-F5344CB8AC3E}">
        <p14:creationId xmlns:p14="http://schemas.microsoft.com/office/powerpoint/2010/main" val="19789597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b="1">
                <a:ea typeface="Calibri"/>
                <a:cs typeface="Calibri"/>
              </a:rPr>
              <a:t>Suggested time for this slide: 5 minutes</a:t>
            </a:r>
          </a:p>
          <a:p>
            <a:pPr marL="171450" indent="-171450">
              <a:buFont typeface="Calibri"/>
              <a:buChar char="-"/>
            </a:pPr>
            <a:r>
              <a:rPr lang="en-US">
                <a:ea typeface="Calibri"/>
                <a:cs typeface="Calibri"/>
              </a:rPr>
              <a:t>Show participants what the relevant matrix tab (Tab 1) looks like and review the kinds of information/columns that will be defined for each objective</a:t>
            </a:r>
            <a:endParaRPr lang="en-US"/>
          </a:p>
        </p:txBody>
      </p:sp>
      <p:sp>
        <p:nvSpPr>
          <p:cNvPr id="4" name="Slide Number Placeholder 3"/>
          <p:cNvSpPr>
            <a:spLocks noGrp="1"/>
          </p:cNvSpPr>
          <p:nvPr>
            <p:ph type="sldNum" sz="quarter" idx="5"/>
          </p:nvPr>
        </p:nvSpPr>
        <p:spPr/>
        <p:txBody>
          <a:bodyPr/>
          <a:lstStyle/>
          <a:p>
            <a:fld id="{93B0D7BC-E012-41AD-97D2-7376D54EB62B}" type="slidenum">
              <a:rPr lang="en-US"/>
              <a:t>60</a:t>
            </a:fld>
            <a:endParaRPr lang="en-US"/>
          </a:p>
        </p:txBody>
      </p:sp>
    </p:spTree>
    <p:extLst>
      <p:ext uri="{BB962C8B-B14F-4D97-AF65-F5344CB8AC3E}">
        <p14:creationId xmlns:p14="http://schemas.microsoft.com/office/powerpoint/2010/main" val="2462469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Overall time for brainstorming activity: 45 minutes</a:t>
            </a:r>
          </a:p>
          <a:p>
            <a:pPr marL="285750" indent="-285750">
              <a:buFont typeface="Arial"/>
              <a:buChar char="•"/>
            </a:pPr>
            <a:r>
              <a:rPr lang="en-US">
                <a:ea typeface="Calibri"/>
                <a:cs typeface="Calibri"/>
              </a:rPr>
              <a:t>The purpose of this brainstorming is to generate ideas which will then be discussed and refined in the group after the coffee/tea break</a:t>
            </a:r>
          </a:p>
          <a:p>
            <a:pPr marL="285750" indent="-285750">
              <a:buFont typeface="Arial"/>
              <a:buChar char="•"/>
            </a:pPr>
            <a:r>
              <a:rPr lang="en-US"/>
              <a:t>Emphasize to the group that we will consider data sources in sessions coming up – right now we want to document what we want to know</a:t>
            </a:r>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61</a:t>
            </a:fld>
            <a:endParaRPr lang="en-US"/>
          </a:p>
        </p:txBody>
      </p:sp>
    </p:spTree>
    <p:extLst>
      <p:ext uri="{BB962C8B-B14F-4D97-AF65-F5344CB8AC3E}">
        <p14:creationId xmlns:p14="http://schemas.microsoft.com/office/powerpoint/2010/main" val="20689903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Overall time for group discussion: 45 minutes</a:t>
            </a:r>
          </a:p>
          <a:p>
            <a:pPr marL="285750" indent="-285750">
              <a:buFont typeface="Arial"/>
              <a:buChar char="•"/>
            </a:pPr>
            <a:r>
              <a:rPr lang="en-US">
                <a:ea typeface="Calibri"/>
                <a:cs typeface="Calibri"/>
              </a:rPr>
              <a:t>Modify/add to the discussion questions as needed</a:t>
            </a:r>
          </a:p>
          <a:p>
            <a:pPr marL="285750" indent="-285750">
              <a:buFont typeface="Arial"/>
              <a:buChar char="•"/>
            </a:pPr>
            <a:r>
              <a:rPr lang="en-US">
                <a:ea typeface="Calibri"/>
                <a:cs typeface="Calibri"/>
              </a:rPr>
              <a:t>Project the Matrix tool on the screen to centralize ideas shared and input details while discussions are held – make sure you capture all objectives that are potentially of interest!</a:t>
            </a:r>
            <a:endParaRPr lang="en-US"/>
          </a:p>
          <a:p>
            <a:pPr marL="285750" indent="-285750">
              <a:buFont typeface="Arial"/>
              <a:buChar char="•"/>
            </a:pPr>
            <a:r>
              <a:rPr lang="en-US">
                <a:ea typeface="Calibri"/>
                <a:cs typeface="Calibri"/>
              </a:rPr>
              <a:t>Emphasize to the group that we will consider data sources in sessions coming up – right now we want to document what we want to know</a:t>
            </a:r>
          </a:p>
        </p:txBody>
      </p:sp>
      <p:sp>
        <p:nvSpPr>
          <p:cNvPr id="4" name="Slide Number Placeholder 3"/>
          <p:cNvSpPr>
            <a:spLocks noGrp="1"/>
          </p:cNvSpPr>
          <p:nvPr>
            <p:ph type="sldNum" sz="quarter" idx="5"/>
          </p:nvPr>
        </p:nvSpPr>
        <p:spPr/>
        <p:txBody>
          <a:bodyPr/>
          <a:lstStyle/>
          <a:p>
            <a:fld id="{93B0D7BC-E012-41AD-97D2-7376D54EB62B}" type="slidenum">
              <a:rPr lang="en-US"/>
              <a:t>63</a:t>
            </a:fld>
            <a:endParaRPr lang="en-US"/>
          </a:p>
        </p:txBody>
      </p:sp>
    </p:spTree>
    <p:extLst>
      <p:ext uri="{BB962C8B-B14F-4D97-AF65-F5344CB8AC3E}">
        <p14:creationId xmlns:p14="http://schemas.microsoft.com/office/powerpoint/2010/main" val="4005952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15-30 minutes</a:t>
            </a:r>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64</a:t>
            </a:fld>
            <a:endParaRPr lang="en-US"/>
          </a:p>
        </p:txBody>
      </p:sp>
    </p:spTree>
    <p:extLst>
      <p:ext uri="{BB962C8B-B14F-4D97-AF65-F5344CB8AC3E}">
        <p14:creationId xmlns:p14="http://schemas.microsoft.com/office/powerpoint/2010/main" val="25576717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a:t>TIME: 5 minutes</a:t>
            </a:r>
            <a:endParaRPr lang="en-US">
              <a:ea typeface="Calibri"/>
              <a:cs typeface="Calibri"/>
            </a:endParaRPr>
          </a:p>
          <a:p>
            <a:pPr marL="171450" indent="-171450">
              <a:buFont typeface="Arial"/>
              <a:buChar char="•"/>
            </a:pPr>
            <a:r>
              <a:rPr lang="en-US">
                <a:ea typeface="Calibri"/>
                <a:cs typeface="Calibri"/>
              </a:rPr>
              <a:t>Number of sessions and session names will vary! Use the template workshop agenda in the RAAM Toolkit to guide you in planning the day's sessions</a:t>
            </a:r>
            <a:endParaRPr lang="en-US"/>
          </a:p>
          <a:p>
            <a:pPr marL="171450" indent="-171450">
              <a:buFont typeface="Arial"/>
              <a:buChar char="•"/>
            </a:pPr>
            <a:r>
              <a:rPr lang="en-US">
                <a:ea typeface="Calibri"/>
                <a:cs typeface="Calibri"/>
              </a:rPr>
              <a:t>Ideally, different facilitators should be responsible for leading different sessions to build buy-in and ease the burden on lead facilitator(s)</a:t>
            </a:r>
          </a:p>
        </p:txBody>
      </p:sp>
      <p:sp>
        <p:nvSpPr>
          <p:cNvPr id="4" name="Slide Number Placeholder 3"/>
          <p:cNvSpPr>
            <a:spLocks noGrp="1"/>
          </p:cNvSpPr>
          <p:nvPr>
            <p:ph type="sldNum" sz="quarter" idx="5"/>
          </p:nvPr>
        </p:nvSpPr>
        <p:spPr/>
        <p:txBody>
          <a:bodyPr/>
          <a:lstStyle/>
          <a:p>
            <a:fld id="{93B0D7BC-E012-41AD-97D2-7376D54EB62B}" type="slidenum">
              <a:t>65</a:t>
            </a:fld>
            <a:endParaRPr lang="en-US"/>
          </a:p>
        </p:txBody>
      </p:sp>
    </p:spTree>
    <p:extLst>
      <p:ext uri="{BB962C8B-B14F-4D97-AF65-F5344CB8AC3E}">
        <p14:creationId xmlns:p14="http://schemas.microsoft.com/office/powerpoint/2010/main" val="17441992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this section: 2 </a:t>
            </a:r>
            <a:r>
              <a:rPr lang="en-US" b="1" err="1">
                <a:ea typeface="Calibri"/>
                <a:cs typeface="Calibri"/>
              </a:rPr>
              <a:t>hr</a:t>
            </a:r>
            <a:r>
              <a:rPr lang="en-US" b="1">
                <a:ea typeface="Calibri"/>
                <a:cs typeface="Calibri"/>
              </a:rPr>
              <a:t> 15 min </a:t>
            </a:r>
          </a:p>
          <a:p>
            <a:pPr marL="285750" indent="-285750">
              <a:buFont typeface="Arial"/>
              <a:buChar char="•"/>
            </a:pPr>
            <a:r>
              <a:rPr lang="en-US" b="1">
                <a:ea typeface="Calibri"/>
                <a:cs typeface="Calibri"/>
              </a:rPr>
              <a:t>Suggested time for this slide: 5 minutes</a:t>
            </a:r>
          </a:p>
          <a:p>
            <a:pPr marL="285750" indent="-285750">
              <a:buFont typeface="Arial"/>
              <a:buChar char="•"/>
            </a:pPr>
            <a:r>
              <a:rPr lang="en-US">
                <a:ea typeface="Calibri"/>
                <a:cs typeface="Calibri"/>
              </a:rPr>
              <a:t>If you are workshopping multiple methods, repeat this section as needed for each method!</a:t>
            </a:r>
          </a:p>
          <a:p>
            <a:pPr marL="285750" indent="-285750">
              <a:buFont typeface="Arial"/>
              <a:buChar char="•"/>
            </a:pPr>
            <a:r>
              <a:rPr lang="en-US">
                <a:ea typeface="Calibri"/>
                <a:cs typeface="Calibri"/>
              </a:rPr>
              <a:t>Use this slide to introduce what we want to record in the second tab of the matrix – remind participants that we are trying to figure out the data sources that will be used to select/finalize objectives and calculate analytics!</a:t>
            </a:r>
          </a:p>
          <a:p>
            <a:pPr marL="285750" indent="-285750">
              <a:buFont typeface="Arial"/>
              <a:buChar char="•"/>
            </a:pPr>
            <a:r>
              <a:rPr lang="en-US">
                <a:ea typeface="Calibri"/>
                <a:cs typeface="Calibri"/>
              </a:rPr>
              <a:t>It is CRITICAL to ensure all stakeholder departments give input here – it is very common for reduced access programs to operate in silos, unaware of the data each other is holding. Call on people directly if needed!</a:t>
            </a:r>
          </a:p>
          <a:p>
            <a:pPr marL="285750" indent="-285750">
              <a:buFont typeface="Arial"/>
              <a:buChar char="•"/>
            </a:pPr>
            <a:r>
              <a:rPr lang="en-US">
                <a:ea typeface="Calibri"/>
                <a:cs typeface="Calibri"/>
              </a:rPr>
              <a:t>Make sure you consult the method guidance chapter for information about what data is needed here – some methods (e.g. remote sensing) have different kinds of data (e.g. AOI data + remote sensing data) that are needed</a:t>
            </a:r>
          </a:p>
        </p:txBody>
      </p:sp>
      <p:sp>
        <p:nvSpPr>
          <p:cNvPr id="4" name="Slide Number Placeholder 3"/>
          <p:cNvSpPr>
            <a:spLocks noGrp="1"/>
          </p:cNvSpPr>
          <p:nvPr>
            <p:ph type="sldNum" sz="quarter" idx="5"/>
          </p:nvPr>
        </p:nvSpPr>
        <p:spPr/>
        <p:txBody>
          <a:bodyPr/>
          <a:lstStyle/>
          <a:p>
            <a:fld id="{93B0D7BC-E012-41AD-97D2-7376D54EB62B}" type="slidenum">
              <a:rPr lang="en-US"/>
              <a:t>66</a:t>
            </a:fld>
            <a:endParaRPr lang="en-US"/>
          </a:p>
        </p:txBody>
      </p:sp>
    </p:spTree>
    <p:extLst>
      <p:ext uri="{BB962C8B-B14F-4D97-AF65-F5344CB8AC3E}">
        <p14:creationId xmlns:p14="http://schemas.microsoft.com/office/powerpoint/2010/main" val="11869092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b="1">
                <a:ea typeface="Calibri"/>
                <a:cs typeface="Calibri"/>
              </a:rPr>
              <a:t>Suggested time for this slide: 5-10 minutes</a:t>
            </a:r>
          </a:p>
          <a:p>
            <a:pPr marL="171450" indent="-171450">
              <a:buFont typeface="Calibri"/>
              <a:buChar char="-"/>
            </a:pPr>
            <a:r>
              <a:rPr lang="en-US">
                <a:ea typeface="Calibri"/>
                <a:cs typeface="Calibri"/>
              </a:rPr>
              <a:t>Show participants what the relevant matrix tab (Tab 2) looks like and review the kinds of information/columns that will be defined for each data source</a:t>
            </a:r>
            <a:endParaRPr lang="en-US"/>
          </a:p>
        </p:txBody>
      </p:sp>
      <p:sp>
        <p:nvSpPr>
          <p:cNvPr id="4" name="Slide Number Placeholder 3"/>
          <p:cNvSpPr>
            <a:spLocks noGrp="1"/>
          </p:cNvSpPr>
          <p:nvPr>
            <p:ph type="sldNum" sz="quarter" idx="5"/>
          </p:nvPr>
        </p:nvSpPr>
        <p:spPr/>
        <p:txBody>
          <a:bodyPr/>
          <a:lstStyle/>
          <a:p>
            <a:fld id="{93B0D7BC-E012-41AD-97D2-7376D54EB62B}" type="slidenum">
              <a:rPr lang="en-US"/>
              <a:t>67</a:t>
            </a:fld>
            <a:endParaRPr lang="en-US"/>
          </a:p>
        </p:txBody>
      </p:sp>
    </p:spTree>
    <p:extLst>
      <p:ext uri="{BB962C8B-B14F-4D97-AF65-F5344CB8AC3E}">
        <p14:creationId xmlns:p14="http://schemas.microsoft.com/office/powerpoint/2010/main" val="28214211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data mapping activity: 1 </a:t>
            </a:r>
            <a:r>
              <a:rPr lang="en-US" b="1" err="1">
                <a:ea typeface="Calibri"/>
                <a:cs typeface="Calibri"/>
              </a:rPr>
              <a:t>hr</a:t>
            </a:r>
            <a:r>
              <a:rPr lang="en-US" b="1">
                <a:ea typeface="Calibri"/>
                <a:cs typeface="Calibri"/>
              </a:rPr>
              <a:t> 15 minutes</a:t>
            </a:r>
            <a:endParaRPr lang="en-US"/>
          </a:p>
          <a:p>
            <a:pPr marL="285750" indent="-285750">
              <a:buFont typeface="Arial"/>
              <a:buChar char="•"/>
            </a:pPr>
            <a:r>
              <a:rPr lang="en-US">
                <a:ea typeface="Calibri"/>
                <a:cs typeface="Calibri"/>
              </a:rPr>
              <a:t>If</a:t>
            </a:r>
            <a:r>
              <a:rPr lang="en-US"/>
              <a:t> only one person is present from a department, they can map their data sources alone or join another group</a:t>
            </a:r>
            <a:endParaRPr lang="en-US">
              <a:ea typeface="Calibri"/>
              <a:cs typeface="Calibri"/>
            </a:endParaRPr>
          </a:p>
          <a:p>
            <a:pPr marL="285750" indent="-285750">
              <a:buFont typeface="Arial"/>
              <a:buChar char="•"/>
            </a:pPr>
            <a:r>
              <a:rPr lang="en-US">
                <a:ea typeface="Calibri"/>
                <a:cs typeface="Calibri"/>
              </a:rPr>
              <a:t>Ensure each group has a flip chart or large piece of paper or virtual board to map on – take pictures of the maps for record!</a:t>
            </a:r>
          </a:p>
          <a:p>
            <a:pPr marL="285750" indent="-285750">
              <a:buFont typeface="Arial"/>
              <a:buChar char="•"/>
            </a:pPr>
            <a:r>
              <a:rPr lang="en-US">
                <a:ea typeface="Calibri"/>
                <a:cs typeface="Calibri"/>
              </a:rPr>
              <a:t>If more details are going to be needed on a particular source, try to assign a person to follow up and find out more information</a:t>
            </a:r>
          </a:p>
        </p:txBody>
      </p:sp>
      <p:sp>
        <p:nvSpPr>
          <p:cNvPr id="4" name="Slide Number Placeholder 3"/>
          <p:cNvSpPr>
            <a:spLocks noGrp="1"/>
          </p:cNvSpPr>
          <p:nvPr>
            <p:ph type="sldNum" sz="quarter" idx="5"/>
          </p:nvPr>
        </p:nvSpPr>
        <p:spPr/>
        <p:txBody>
          <a:bodyPr/>
          <a:lstStyle/>
          <a:p>
            <a:fld id="{93B0D7BC-E012-41AD-97D2-7376D54EB62B}" type="slidenum">
              <a:rPr lang="en-US"/>
              <a:t>68</a:t>
            </a:fld>
            <a:endParaRPr lang="en-US"/>
          </a:p>
        </p:txBody>
      </p:sp>
    </p:spTree>
    <p:extLst>
      <p:ext uri="{BB962C8B-B14F-4D97-AF65-F5344CB8AC3E}">
        <p14:creationId xmlns:p14="http://schemas.microsoft.com/office/powerpoint/2010/main" val="13482684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this slide: 1 </a:t>
            </a:r>
            <a:r>
              <a:rPr lang="en-US" b="1" err="1">
                <a:ea typeface="Calibri"/>
                <a:cs typeface="Calibri"/>
              </a:rPr>
              <a:t>hr</a:t>
            </a:r>
            <a:endParaRPr lang="en-US" b="1">
              <a:ea typeface="Calibri"/>
              <a:cs typeface="Calibri"/>
            </a:endParaRPr>
          </a:p>
          <a:p>
            <a:pPr marL="285750" indent="-285750">
              <a:buFont typeface="Arial"/>
              <a:buChar char="•"/>
            </a:pPr>
            <a:r>
              <a:rPr lang="en-US">
                <a:ea typeface="Calibri"/>
                <a:cs typeface="Calibri"/>
              </a:rPr>
              <a:t>"Enough </a:t>
            </a:r>
            <a:r>
              <a:rPr lang="en-US"/>
              <a:t>data" is subjective and method-specific – for some methods you should have at least three good sources, for some methods one source might be enough!</a:t>
            </a:r>
          </a:p>
          <a:p>
            <a:pPr marL="285750" indent="-285750">
              <a:buFont typeface="Arial"/>
              <a:buChar char="•"/>
            </a:pPr>
            <a:r>
              <a:rPr lang="en-US">
                <a:ea typeface="Calibri"/>
                <a:cs typeface="Calibri"/>
              </a:rPr>
              <a:t>The facilitator plays a key role in guiding discussion here – this is a critical space for different departments to critique objectives and debate prioritization. This should also be a final check for departments to raise safety concerns that may not have previously been mentioned.</a:t>
            </a:r>
          </a:p>
          <a:p>
            <a:pPr marL="285750" indent="-285750">
              <a:buFont typeface="Arial"/>
              <a:buChar char="•"/>
            </a:pPr>
            <a:r>
              <a:rPr lang="en-US">
                <a:ea typeface="Calibri"/>
                <a:cs typeface="Calibri"/>
              </a:rPr>
              <a:t>Use the relevant method matrix to record your decisions!</a:t>
            </a:r>
          </a:p>
        </p:txBody>
      </p:sp>
      <p:sp>
        <p:nvSpPr>
          <p:cNvPr id="4" name="Slide Number Placeholder 3"/>
          <p:cNvSpPr>
            <a:spLocks noGrp="1"/>
          </p:cNvSpPr>
          <p:nvPr>
            <p:ph type="sldNum" sz="quarter" idx="5"/>
          </p:nvPr>
        </p:nvSpPr>
        <p:spPr/>
        <p:txBody>
          <a:bodyPr/>
          <a:lstStyle/>
          <a:p>
            <a:fld id="{93B0D7BC-E012-41AD-97D2-7376D54EB62B}" type="slidenum">
              <a:rPr lang="en-US"/>
              <a:t>70</a:t>
            </a:fld>
            <a:endParaRPr lang="en-US"/>
          </a:p>
        </p:txBody>
      </p:sp>
    </p:spTree>
    <p:extLst>
      <p:ext uri="{BB962C8B-B14F-4D97-AF65-F5344CB8AC3E}">
        <p14:creationId xmlns:p14="http://schemas.microsoft.com/office/powerpoint/2010/main" val="2424281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t>TIME: 25-30 minutes</a:t>
            </a:r>
          </a:p>
          <a:p>
            <a:pPr marL="285750" indent="-285750">
              <a:buFont typeface="Arial"/>
              <a:buChar char="•"/>
            </a:pPr>
            <a:r>
              <a:rPr lang="en-US">
                <a:ea typeface="Calibri"/>
                <a:cs typeface="Calibri"/>
              </a:rPr>
              <a:t>Facilitator selects any icebreaker activity appropriate to the group and format.</a:t>
            </a:r>
          </a:p>
          <a:p>
            <a:pPr marL="285750" indent="-285750">
              <a:buFont typeface="Arial"/>
              <a:buChar char="•"/>
            </a:pPr>
            <a:r>
              <a:rPr lang="en-US">
                <a:ea typeface="Calibri"/>
                <a:cs typeface="Calibri"/>
              </a:rPr>
              <a:t>IF all workshop participants are well-known to each other, this can be skipped</a:t>
            </a:r>
          </a:p>
          <a:p>
            <a:pPr marL="171450" indent="-171450">
              <a:lnSpc>
                <a:spcPct val="90000"/>
              </a:lnSpc>
              <a:spcBef>
                <a:spcPts val="1000"/>
              </a:spcBef>
              <a:buFont typeface="Arial"/>
              <a:buChar char="•"/>
            </a:pPr>
            <a:r>
              <a:rPr lang="en-US"/>
              <a:t>Icebreaker suggestion – Dance and Draw:</a:t>
            </a:r>
            <a:endParaRPr lang="en-US">
              <a:ea typeface="Calibri"/>
              <a:cs typeface="Calibri"/>
            </a:endParaRPr>
          </a:p>
          <a:p>
            <a:pPr marL="628650" lvl="1" indent="-171450">
              <a:lnSpc>
                <a:spcPct val="90000"/>
              </a:lnSpc>
              <a:spcBef>
                <a:spcPts val="500"/>
              </a:spcBef>
              <a:buFont typeface="Courier New,monospace"/>
              <a:buChar char="o"/>
            </a:pPr>
            <a:r>
              <a:rPr lang="en-US"/>
              <a:t>Everyone grab a piece of paper and pen</a:t>
            </a:r>
            <a:endParaRPr lang="en-US">
              <a:ea typeface="Calibri"/>
              <a:cs typeface="Calibri"/>
            </a:endParaRPr>
          </a:p>
          <a:p>
            <a:pPr marL="628650" lvl="1" indent="-171450">
              <a:lnSpc>
                <a:spcPct val="90000"/>
              </a:lnSpc>
              <a:spcBef>
                <a:spcPts val="500"/>
              </a:spcBef>
              <a:buFont typeface="Courier New,monospace"/>
              <a:buChar char="o"/>
            </a:pPr>
            <a:r>
              <a:rPr lang="en-US"/>
              <a:t>Facilitator plays music for 15 seconds and participants dance around the room </a:t>
            </a:r>
            <a:endParaRPr lang="en-US">
              <a:ea typeface="Calibri"/>
              <a:cs typeface="Calibri"/>
            </a:endParaRPr>
          </a:p>
          <a:p>
            <a:pPr marL="628650" lvl="1" indent="-171450">
              <a:lnSpc>
                <a:spcPct val="90000"/>
              </a:lnSpc>
              <a:spcBef>
                <a:spcPts val="500"/>
              </a:spcBef>
              <a:buFont typeface="Courier New,monospace"/>
              <a:buChar char="o"/>
            </a:pPr>
            <a:r>
              <a:rPr lang="en-US"/>
              <a:t>When the music stops, participants find the person closest to them, exchange paper, and draw part of the other person's face on their paper, then give the paper back</a:t>
            </a:r>
            <a:endParaRPr lang="en-US">
              <a:ea typeface="Calibri"/>
              <a:cs typeface="Calibri"/>
            </a:endParaRPr>
          </a:p>
          <a:p>
            <a:pPr marL="628650" lvl="1" indent="-171450">
              <a:lnSpc>
                <a:spcPct val="90000"/>
              </a:lnSpc>
              <a:spcBef>
                <a:spcPts val="500"/>
              </a:spcBef>
              <a:buFont typeface="Courier New,monospace"/>
              <a:buChar char="o"/>
            </a:pPr>
            <a:r>
              <a:rPr lang="en-US"/>
              <a:t>Music plays again and participants dance to find a different person</a:t>
            </a:r>
            <a:endParaRPr lang="en-US">
              <a:ea typeface="Calibri"/>
              <a:cs typeface="Calibri"/>
            </a:endParaRPr>
          </a:p>
          <a:p>
            <a:pPr marL="628650" lvl="1" indent="-171450">
              <a:lnSpc>
                <a:spcPct val="90000"/>
              </a:lnSpc>
              <a:spcBef>
                <a:spcPts val="500"/>
              </a:spcBef>
              <a:buFont typeface="Courier New,monospace"/>
              <a:buChar char="o"/>
            </a:pPr>
            <a:r>
              <a:rPr lang="en-US"/>
              <a:t>After a few rounds, dancing/drawing stops and participants introduce themselves to the room (name, role, team/department) and show the drawing of their face made by their colleagues</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6</a:t>
            </a:fld>
            <a:endParaRPr lang="en-US"/>
          </a:p>
        </p:txBody>
      </p:sp>
    </p:spTree>
    <p:extLst>
      <p:ext uri="{BB962C8B-B14F-4D97-AF65-F5344CB8AC3E}">
        <p14:creationId xmlns:p14="http://schemas.microsoft.com/office/powerpoint/2010/main" val="20636607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15 minutes</a:t>
            </a:r>
          </a:p>
          <a:p>
            <a:pPr marL="285750" indent="-285750">
              <a:buFont typeface="Arial"/>
              <a:buChar char="•"/>
            </a:pPr>
            <a:r>
              <a:rPr lang="en-US">
                <a:ea typeface="Calibri"/>
                <a:cs typeface="Calibri"/>
              </a:rPr>
              <a:t>Insert an appropriate quick energizer to get people moving after lunch</a:t>
            </a:r>
          </a:p>
        </p:txBody>
      </p:sp>
      <p:sp>
        <p:nvSpPr>
          <p:cNvPr id="4" name="Slide Number Placeholder 3"/>
          <p:cNvSpPr>
            <a:spLocks noGrp="1"/>
          </p:cNvSpPr>
          <p:nvPr>
            <p:ph type="sldNum" sz="quarter" idx="5"/>
          </p:nvPr>
        </p:nvSpPr>
        <p:spPr/>
        <p:txBody>
          <a:bodyPr/>
          <a:lstStyle/>
          <a:p>
            <a:fld id="{93B0D7BC-E012-41AD-97D2-7376D54EB62B}" type="slidenum">
              <a:rPr lang="en-US"/>
              <a:t>72</a:t>
            </a:fld>
            <a:endParaRPr lang="en-US"/>
          </a:p>
        </p:txBody>
      </p:sp>
    </p:spTree>
    <p:extLst>
      <p:ext uri="{BB962C8B-B14F-4D97-AF65-F5344CB8AC3E}">
        <p14:creationId xmlns:p14="http://schemas.microsoft.com/office/powerpoint/2010/main" val="28179788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this section: 4-6 hours including any needed breaks (</a:t>
            </a:r>
            <a:r>
              <a:rPr lang="en-US" b="1"/>
              <a:t>depending on the agenda lunch or coffee/tea </a:t>
            </a:r>
            <a:r>
              <a:rPr lang="en-US" b="1">
                <a:ea typeface="Calibri"/>
                <a:cs typeface="Calibri"/>
              </a:rPr>
              <a:t>breaks may be inserted as relevant – due to the length of this section, method planning will likely be broken into multiple sessions which can take place over 2 days)</a:t>
            </a:r>
          </a:p>
          <a:p>
            <a:pPr marL="285750" indent="-285750">
              <a:buFont typeface="Arial"/>
              <a:buChar char="•"/>
            </a:pPr>
            <a:r>
              <a:rPr lang="en-US" b="1">
                <a:ea typeface="Calibri"/>
                <a:cs typeface="Calibri"/>
              </a:rPr>
              <a:t>Suggested time for this slide: 5 minutes</a:t>
            </a:r>
          </a:p>
          <a:p>
            <a:pPr marL="285750" indent="-285750">
              <a:buFont typeface="Arial"/>
              <a:buChar char="•"/>
            </a:pPr>
            <a:r>
              <a:rPr lang="en-US">
                <a:ea typeface="Calibri"/>
                <a:cs typeface="Calibri"/>
              </a:rPr>
              <a:t>If you are workshopping multiple methods, repeat this section as needed for each method!</a:t>
            </a:r>
          </a:p>
          <a:p>
            <a:pPr marL="285750" indent="-285750">
              <a:buFont typeface="Arial"/>
              <a:buChar char="•"/>
            </a:pPr>
            <a:r>
              <a:rPr lang="en-US">
                <a:ea typeface="Calibri"/>
                <a:cs typeface="Calibri"/>
              </a:rPr>
              <a:t>Use this slide to introduce what we want to record in the third tab of the matrix – remind participants that this operationalizes all the objective and data source discussions to date! The purpose of this plan is to take all of that brainstorming and formalize it into an actionable plan</a:t>
            </a:r>
          </a:p>
          <a:p>
            <a:pPr marL="285750" indent="-285750">
              <a:buFont typeface="Arial"/>
              <a:buChar char="•"/>
            </a:pPr>
            <a:r>
              <a:rPr lang="en-US">
                <a:ea typeface="Calibri"/>
                <a:cs typeface="Calibri"/>
              </a:rPr>
              <a:t>Make sure you consult the method guidance chapter for information about what data is needed for each method plan – method plans differ in some ways, including the needed roles and responsibilities!</a:t>
            </a:r>
          </a:p>
        </p:txBody>
      </p:sp>
      <p:sp>
        <p:nvSpPr>
          <p:cNvPr id="4" name="Slide Number Placeholder 3"/>
          <p:cNvSpPr>
            <a:spLocks noGrp="1"/>
          </p:cNvSpPr>
          <p:nvPr>
            <p:ph type="sldNum" sz="quarter" idx="5"/>
          </p:nvPr>
        </p:nvSpPr>
        <p:spPr/>
        <p:txBody>
          <a:bodyPr/>
          <a:lstStyle/>
          <a:p>
            <a:fld id="{93B0D7BC-E012-41AD-97D2-7376D54EB62B}" type="slidenum">
              <a:rPr lang="en-US"/>
              <a:t>73</a:t>
            </a:fld>
            <a:endParaRPr lang="en-US"/>
          </a:p>
        </p:txBody>
      </p:sp>
    </p:spTree>
    <p:extLst>
      <p:ext uri="{BB962C8B-B14F-4D97-AF65-F5344CB8AC3E}">
        <p14:creationId xmlns:p14="http://schemas.microsoft.com/office/powerpoint/2010/main" val="31144701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b="1">
                <a:ea typeface="Calibri"/>
                <a:cs typeface="Calibri"/>
              </a:rPr>
              <a:t>Suggested time for this slide: 5-10 minutes</a:t>
            </a:r>
          </a:p>
          <a:p>
            <a:pPr marL="171450" indent="-171450">
              <a:buFont typeface="Calibri"/>
              <a:buChar char="-"/>
            </a:pPr>
            <a:r>
              <a:rPr lang="en-US">
                <a:ea typeface="Calibri"/>
                <a:cs typeface="Calibri"/>
              </a:rPr>
              <a:t>Show participants what the relevant matrix tab (Tab 3) looks like and review the kinds of information/columns that will be defined for the method analysis plan</a:t>
            </a:r>
          </a:p>
          <a:p>
            <a:pPr marL="171450" indent="-171450">
              <a:buFont typeface="Calibri"/>
              <a:buChar char="-"/>
            </a:pPr>
            <a:r>
              <a:rPr lang="en-US">
                <a:ea typeface="Calibri"/>
                <a:cs typeface="Calibri"/>
              </a:rPr>
              <a:t>Emphasize that this tab is critical – this is the action plan that will be used to define work post-Workshop!</a:t>
            </a:r>
          </a:p>
        </p:txBody>
      </p:sp>
      <p:sp>
        <p:nvSpPr>
          <p:cNvPr id="4" name="Slide Number Placeholder 3"/>
          <p:cNvSpPr>
            <a:spLocks noGrp="1"/>
          </p:cNvSpPr>
          <p:nvPr>
            <p:ph type="sldNum" sz="quarter" idx="5"/>
          </p:nvPr>
        </p:nvSpPr>
        <p:spPr/>
        <p:txBody>
          <a:bodyPr/>
          <a:lstStyle/>
          <a:p>
            <a:fld id="{93B0D7BC-E012-41AD-97D2-7376D54EB62B}" type="slidenum">
              <a:rPr lang="en-US"/>
              <a:t>74</a:t>
            </a:fld>
            <a:endParaRPr lang="en-US"/>
          </a:p>
        </p:txBody>
      </p:sp>
    </p:spTree>
    <p:extLst>
      <p:ext uri="{BB962C8B-B14F-4D97-AF65-F5344CB8AC3E}">
        <p14:creationId xmlns:p14="http://schemas.microsoft.com/office/powerpoint/2010/main" val="26146561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small group planning activity: 1 </a:t>
            </a:r>
            <a:r>
              <a:rPr lang="en-US" b="1" err="1">
                <a:ea typeface="Calibri"/>
                <a:cs typeface="Calibri"/>
              </a:rPr>
              <a:t>hr</a:t>
            </a:r>
            <a:r>
              <a:rPr lang="en-US" b="1">
                <a:ea typeface="Calibri"/>
                <a:cs typeface="Calibri"/>
              </a:rPr>
              <a:t> 15 minutes</a:t>
            </a:r>
            <a:endParaRPr lang="en-US"/>
          </a:p>
          <a:p>
            <a:pPr marL="285750" indent="-285750">
              <a:buFont typeface="Arial"/>
              <a:buChar char="•"/>
            </a:pPr>
            <a:r>
              <a:rPr lang="en-US">
                <a:ea typeface="Calibri"/>
                <a:cs typeface="Calibri"/>
              </a:rPr>
              <a:t>Try to spread out persons with technical expertise among the groups, so that they can contribute technical detail as needed</a:t>
            </a:r>
          </a:p>
          <a:p>
            <a:pPr marL="285750" indent="-285750">
              <a:buFont typeface="Arial"/>
              <a:buChar char="•"/>
            </a:pPr>
            <a:r>
              <a:rPr lang="en-US">
                <a:ea typeface="Calibri"/>
                <a:cs typeface="Calibri"/>
              </a:rPr>
              <a:t>If possible, allow the groups to use this time to research some analytical techniques (e.g. qualitative analysis techniques or remote sensing indicators) that might be useful to operationalize the objective</a:t>
            </a:r>
          </a:p>
          <a:p>
            <a:pPr marL="285750" indent="-285750">
              <a:buFont typeface="Arial"/>
              <a:buChar char="•"/>
            </a:pPr>
            <a:r>
              <a:rPr lang="en-US">
                <a:ea typeface="Calibri"/>
                <a:cs typeface="Calibri"/>
              </a:rPr>
              <a:t>Emphasize to the group that their planning here is not final, it will be debated later among the bigger group – especially roles and responsibilities!</a:t>
            </a:r>
          </a:p>
          <a:p>
            <a:pPr marL="285750" indent="-285750">
              <a:buFont typeface="Arial"/>
              <a:buChar char="•"/>
            </a:pPr>
            <a:r>
              <a:rPr lang="en-US">
                <a:ea typeface="Calibri"/>
                <a:cs typeface="Calibri"/>
              </a:rPr>
              <a:t>Not all the details about analytical techniques will need to be complete or final – it is possible for assigned technical analysts to figure out certain details later</a:t>
            </a:r>
          </a:p>
        </p:txBody>
      </p:sp>
      <p:sp>
        <p:nvSpPr>
          <p:cNvPr id="4" name="Slide Number Placeholder 3"/>
          <p:cNvSpPr>
            <a:spLocks noGrp="1"/>
          </p:cNvSpPr>
          <p:nvPr>
            <p:ph type="sldNum" sz="quarter" idx="5"/>
          </p:nvPr>
        </p:nvSpPr>
        <p:spPr/>
        <p:txBody>
          <a:bodyPr/>
          <a:lstStyle/>
          <a:p>
            <a:fld id="{93B0D7BC-E012-41AD-97D2-7376D54EB62B}" type="slidenum">
              <a:rPr lang="en-US"/>
              <a:t>75</a:t>
            </a:fld>
            <a:endParaRPr lang="en-US"/>
          </a:p>
        </p:txBody>
      </p:sp>
    </p:spTree>
    <p:extLst>
      <p:ext uri="{BB962C8B-B14F-4D97-AF65-F5344CB8AC3E}">
        <p14:creationId xmlns:p14="http://schemas.microsoft.com/office/powerpoint/2010/main" val="7759701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15-30 minutes</a:t>
            </a:r>
          </a:p>
          <a:p>
            <a:pPr marL="285750" indent="-285750">
              <a:buFont typeface="Arial"/>
              <a:buChar char="•"/>
            </a:pPr>
            <a:r>
              <a:rPr lang="en-US">
                <a:ea typeface="Calibri"/>
                <a:cs typeface="Calibri"/>
              </a:rPr>
              <a:t>DELETE OR MOVE IF NOT RELEVANT</a:t>
            </a:r>
            <a:endParaRPr lang="en-US" b="1">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76</a:t>
            </a:fld>
            <a:endParaRPr lang="en-US"/>
          </a:p>
        </p:txBody>
      </p:sp>
    </p:spTree>
    <p:extLst>
      <p:ext uri="{BB962C8B-B14F-4D97-AF65-F5344CB8AC3E}">
        <p14:creationId xmlns:p14="http://schemas.microsoft.com/office/powerpoint/2010/main" val="39972575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a:t>TIME: 5 minutes</a:t>
            </a:r>
            <a:endParaRPr lang="en-US">
              <a:ea typeface="Calibri"/>
              <a:cs typeface="Calibri"/>
            </a:endParaRPr>
          </a:p>
          <a:p>
            <a:pPr marL="171450" indent="-171450">
              <a:buFont typeface="Arial"/>
              <a:buChar char="•"/>
            </a:pPr>
            <a:r>
              <a:rPr lang="en-US">
                <a:ea typeface="Calibri"/>
                <a:cs typeface="Calibri"/>
              </a:rPr>
              <a:t>DELETE OR MOVE IF NOT RELEVANT</a:t>
            </a:r>
          </a:p>
          <a:p>
            <a:pPr marL="171450" indent="-171450">
              <a:buFont typeface="Arial"/>
              <a:buChar char="•"/>
            </a:pPr>
            <a:r>
              <a:rPr lang="en-US">
                <a:ea typeface="Calibri"/>
                <a:cs typeface="Calibri"/>
              </a:rPr>
              <a:t>Number of sessions and session names will vary! Use the template workshop agenda in the RAAM Toolkit to guide you in planning the day's sessions</a:t>
            </a:r>
          </a:p>
          <a:p>
            <a:pPr marL="171450" indent="-171450">
              <a:buFont typeface="Arial"/>
              <a:buChar char="•"/>
            </a:pPr>
            <a:r>
              <a:rPr lang="en-US">
                <a:ea typeface="Calibri"/>
                <a:cs typeface="Calibri"/>
              </a:rPr>
              <a:t>Ideally, different facilitators should be responsible for leading different sessions to build buy-in and ease the burden on lead facilitator(s)</a:t>
            </a:r>
          </a:p>
        </p:txBody>
      </p:sp>
      <p:sp>
        <p:nvSpPr>
          <p:cNvPr id="4" name="Slide Number Placeholder 3"/>
          <p:cNvSpPr>
            <a:spLocks noGrp="1"/>
          </p:cNvSpPr>
          <p:nvPr>
            <p:ph type="sldNum" sz="quarter" idx="5"/>
          </p:nvPr>
        </p:nvSpPr>
        <p:spPr/>
        <p:txBody>
          <a:bodyPr/>
          <a:lstStyle/>
          <a:p>
            <a:fld id="{93B0D7BC-E012-41AD-97D2-7376D54EB62B}" type="slidenum">
              <a:t>77</a:t>
            </a:fld>
            <a:endParaRPr lang="en-US"/>
          </a:p>
        </p:txBody>
      </p:sp>
    </p:spTree>
    <p:extLst>
      <p:ext uri="{BB962C8B-B14F-4D97-AF65-F5344CB8AC3E}">
        <p14:creationId xmlns:p14="http://schemas.microsoft.com/office/powerpoint/2010/main" val="15053147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group planning: 2 </a:t>
            </a:r>
            <a:r>
              <a:rPr lang="en-US" b="1" err="1">
                <a:ea typeface="Calibri"/>
                <a:cs typeface="Calibri"/>
              </a:rPr>
              <a:t>hr</a:t>
            </a:r>
            <a:endParaRPr lang="en-US" b="1">
              <a:ea typeface="Calibri"/>
              <a:cs typeface="Calibri"/>
            </a:endParaRPr>
          </a:p>
          <a:p>
            <a:pPr marL="285750" indent="-285750">
              <a:buFont typeface="Arial"/>
              <a:buChar char="•"/>
            </a:pPr>
            <a:r>
              <a:rPr lang="en-US">
                <a:ea typeface="Calibri"/>
                <a:cs typeface="Calibri"/>
              </a:rPr>
              <a:t>Project the copy of the Method Matrix that is being used as the "master" copy on the screen and collaborate as a group on filling it out</a:t>
            </a:r>
          </a:p>
          <a:p>
            <a:pPr marL="285750" indent="-285750">
              <a:buFont typeface="Arial"/>
              <a:buChar char="•"/>
            </a:pPr>
            <a:r>
              <a:rPr lang="en-US">
                <a:ea typeface="Calibri"/>
                <a:cs typeface="Calibri"/>
              </a:rPr>
              <a:t>For each objective that was prioritized/selected in previous sessions, ask the small group that worked on it to go through the details they came up with from left to right. Invite the larger group to ask questions or make alternative suggestions.</a:t>
            </a:r>
          </a:p>
          <a:p>
            <a:pPr marL="285750" indent="-285750">
              <a:buFont typeface="Arial"/>
              <a:buChar char="•"/>
            </a:pPr>
            <a:r>
              <a:rPr lang="en-US">
                <a:ea typeface="Calibri"/>
                <a:cs typeface="Calibri"/>
              </a:rPr>
              <a:t>Roles and responsibilities need to be assigned!!! Even if you are not sure who will fill all the roles, there must be a clear assignment of at least 1-2 people who will take analysis forward.</a:t>
            </a:r>
          </a:p>
          <a:p>
            <a:pPr marL="285750" indent="-285750">
              <a:buFont typeface="Arial"/>
              <a:buChar char="•"/>
            </a:pPr>
            <a:r>
              <a:rPr lang="en-US">
                <a:ea typeface="Calibri"/>
                <a:cs typeface="Calibri"/>
              </a:rPr>
              <a:t>Remember to review the method chapter for considerations unique to planning for each method!</a:t>
            </a:r>
          </a:p>
        </p:txBody>
      </p:sp>
      <p:sp>
        <p:nvSpPr>
          <p:cNvPr id="4" name="Slide Number Placeholder 3"/>
          <p:cNvSpPr>
            <a:spLocks noGrp="1"/>
          </p:cNvSpPr>
          <p:nvPr>
            <p:ph type="sldNum" sz="quarter" idx="5"/>
          </p:nvPr>
        </p:nvSpPr>
        <p:spPr/>
        <p:txBody>
          <a:bodyPr/>
          <a:lstStyle/>
          <a:p>
            <a:fld id="{93B0D7BC-E012-41AD-97D2-7376D54EB62B}" type="slidenum">
              <a:rPr lang="en-US"/>
              <a:t>78</a:t>
            </a:fld>
            <a:endParaRPr lang="en-US"/>
          </a:p>
        </p:txBody>
      </p:sp>
    </p:spTree>
    <p:extLst>
      <p:ext uri="{BB962C8B-B14F-4D97-AF65-F5344CB8AC3E}">
        <p14:creationId xmlns:p14="http://schemas.microsoft.com/office/powerpoint/2010/main" val="10957495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for group planning: 2 </a:t>
            </a:r>
            <a:r>
              <a:rPr lang="en-US" b="1" err="1">
                <a:ea typeface="Calibri"/>
                <a:cs typeface="Calibri"/>
              </a:rPr>
              <a:t>hr</a:t>
            </a:r>
            <a:endParaRPr lang="en-US" b="1">
              <a:ea typeface="Calibri"/>
              <a:cs typeface="Calibri"/>
            </a:endParaRPr>
          </a:p>
          <a:p>
            <a:pPr marL="285750" indent="-285750">
              <a:buFont typeface="Arial"/>
              <a:buChar char="•"/>
            </a:pPr>
            <a:r>
              <a:rPr lang="en-US">
                <a:ea typeface="Calibri"/>
                <a:cs typeface="Calibri"/>
              </a:rPr>
              <a:t>Project the copy of the Method Matrix that is being used as the "master" copy on the screen and collaborate as a group on filling it out</a:t>
            </a:r>
          </a:p>
        </p:txBody>
      </p:sp>
      <p:sp>
        <p:nvSpPr>
          <p:cNvPr id="4" name="Slide Number Placeholder 3"/>
          <p:cNvSpPr>
            <a:spLocks noGrp="1"/>
          </p:cNvSpPr>
          <p:nvPr>
            <p:ph type="sldNum" sz="quarter" idx="5"/>
          </p:nvPr>
        </p:nvSpPr>
        <p:spPr/>
        <p:txBody>
          <a:bodyPr/>
          <a:lstStyle/>
          <a:p>
            <a:fld id="{93B0D7BC-E012-41AD-97D2-7376D54EB62B}" type="slidenum">
              <a:rPr lang="en-US"/>
              <a:t>80</a:t>
            </a:fld>
            <a:endParaRPr lang="en-US"/>
          </a:p>
        </p:txBody>
      </p:sp>
    </p:spTree>
    <p:extLst>
      <p:ext uri="{BB962C8B-B14F-4D97-AF65-F5344CB8AC3E}">
        <p14:creationId xmlns:p14="http://schemas.microsoft.com/office/powerpoint/2010/main" val="33853874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a:ea typeface="Calibri"/>
                <a:cs typeface="Calibri"/>
              </a:rPr>
              <a:t>Suggested time: 15-30 minutes</a:t>
            </a:r>
          </a:p>
          <a:p>
            <a:pPr marL="285750" indent="-285750">
              <a:buFont typeface="Arial"/>
              <a:buChar char="•"/>
            </a:pPr>
            <a:r>
              <a:rPr lang="en-US">
                <a:ea typeface="Calibri"/>
                <a:cs typeface="Calibri"/>
              </a:rPr>
              <a:t>DELETE OR MOVE IF NOT RELEVANT</a:t>
            </a:r>
            <a:endParaRPr lang="en-US" b="1">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81</a:t>
            </a:fld>
            <a:endParaRPr lang="en-US"/>
          </a:p>
        </p:txBody>
      </p:sp>
    </p:spTree>
    <p:extLst>
      <p:ext uri="{BB962C8B-B14F-4D97-AF65-F5344CB8AC3E}">
        <p14:creationId xmlns:p14="http://schemas.microsoft.com/office/powerpoint/2010/main" val="172376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a:ea typeface="Calibri"/>
                <a:cs typeface="Calibri"/>
              </a:rPr>
              <a:t>Suggested time for this session: 30 minutes</a:t>
            </a:r>
          </a:p>
          <a:p>
            <a:pPr marL="171450" indent="-171450">
              <a:buFont typeface="Arial"/>
              <a:buChar char="•"/>
            </a:pPr>
            <a:r>
              <a:rPr lang="en-US">
                <a:ea typeface="Calibri"/>
                <a:cs typeface="Calibri"/>
              </a:rPr>
              <a:t>Purpose of this session is to ensure everyone is on the same page – there may be participants in the workshop from outside of the organization or program, differing perspectives across departments, or recent updates to the context that are worth sharing</a:t>
            </a:r>
          </a:p>
          <a:p>
            <a:pPr marL="171450" indent="-171450">
              <a:buFont typeface="Arial"/>
              <a:buChar char="•"/>
            </a:pPr>
            <a:r>
              <a:rPr lang="en-US">
                <a:ea typeface="Calibri"/>
                <a:cs typeface="Calibri"/>
              </a:rPr>
              <a:t>Suggested for this session to be led by a representative of the Security team, Accountability, Context Analysis, or another department other than the program/MEL</a:t>
            </a:r>
            <a:endParaRPr lang="en-US"/>
          </a:p>
          <a:p>
            <a:pPr marL="171450" indent="-171450">
              <a:buFont typeface="Arial"/>
              <a:buChar char="•"/>
            </a:pPr>
            <a:r>
              <a:rPr lang="en-US">
                <a:ea typeface="Calibri"/>
                <a:cs typeface="Calibri"/>
              </a:rPr>
              <a:t>Allow time for Q&amp;A</a:t>
            </a:r>
          </a:p>
        </p:txBody>
      </p:sp>
      <p:sp>
        <p:nvSpPr>
          <p:cNvPr id="4" name="Slide Number Placeholder 3"/>
          <p:cNvSpPr>
            <a:spLocks noGrp="1"/>
          </p:cNvSpPr>
          <p:nvPr>
            <p:ph type="sldNum" sz="quarter" idx="5"/>
          </p:nvPr>
        </p:nvSpPr>
        <p:spPr/>
        <p:txBody>
          <a:bodyPr/>
          <a:lstStyle/>
          <a:p>
            <a:fld id="{93B0D7BC-E012-41AD-97D2-7376D54EB62B}" type="slidenum">
              <a:rPr lang="en-US"/>
              <a:t>7</a:t>
            </a:fld>
            <a:endParaRPr lang="en-US"/>
          </a:p>
        </p:txBody>
      </p:sp>
    </p:spTree>
    <p:extLst>
      <p:ext uri="{BB962C8B-B14F-4D97-AF65-F5344CB8AC3E}">
        <p14:creationId xmlns:p14="http://schemas.microsoft.com/office/powerpoint/2010/main" val="2715035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Sans-Serif"/>
              <a:buChar char="•"/>
            </a:pPr>
            <a:r>
              <a:rPr lang="en-US" b="1"/>
              <a:t>Suggested time for the program introduction: 45 minutes</a:t>
            </a:r>
            <a:endParaRPr lang="en-US"/>
          </a:p>
          <a:p>
            <a:pPr marL="171450" indent="-171450">
              <a:buFont typeface="Arial,Sans-Serif"/>
              <a:buChar char="•"/>
            </a:pPr>
            <a:r>
              <a:rPr lang="en-US"/>
              <a:t>Purpose of this session is to ensure everyone knows the program structure and monitoring system since other departments may not be familiar</a:t>
            </a:r>
            <a:endParaRPr lang="en-US">
              <a:ea typeface="Calibri"/>
              <a:cs typeface="Calibri"/>
            </a:endParaRPr>
          </a:p>
          <a:p>
            <a:pPr marL="171450" indent="-171450">
              <a:buFont typeface="Arial,Sans-Serif"/>
              <a:buChar char="•"/>
            </a:pPr>
            <a:r>
              <a:rPr lang="en-US"/>
              <a:t>This session should be led by the program/MEL</a:t>
            </a:r>
            <a:endParaRPr lang="en-US">
              <a:ea typeface="Calibri"/>
              <a:cs typeface="Calibri"/>
            </a:endParaRPr>
          </a:p>
          <a:p>
            <a:pPr marL="171450" indent="-171450">
              <a:buFont typeface="Arial,Sans-Serif"/>
              <a:buChar char="•"/>
            </a:pPr>
            <a:r>
              <a:rPr lang="en-US"/>
              <a:t>Allow time for Q&amp;A</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8</a:t>
            </a:fld>
            <a:endParaRPr lang="en-US"/>
          </a:p>
        </p:txBody>
      </p:sp>
    </p:spTree>
    <p:extLst>
      <p:ext uri="{BB962C8B-B14F-4D97-AF65-F5344CB8AC3E}">
        <p14:creationId xmlns:p14="http://schemas.microsoft.com/office/powerpoint/2010/main" val="3882308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Sans-Serif"/>
              <a:buChar char="•"/>
            </a:pPr>
            <a:r>
              <a:rPr lang="en-US" b="1"/>
              <a:t>Suggested time for the program introduction: 45 minutes</a:t>
            </a:r>
            <a:endParaRPr lang="en-US"/>
          </a:p>
          <a:p>
            <a:pPr marL="171450" indent="-171450">
              <a:buFont typeface="Arial,Sans-Serif"/>
              <a:buChar char="•"/>
            </a:pPr>
            <a:r>
              <a:rPr lang="en-US"/>
              <a:t>See the method guidance for instructions on conducting the document review PRE-WORKSHOP</a:t>
            </a:r>
            <a:endParaRPr lang="en-US">
              <a:ea typeface="Calibri"/>
              <a:cs typeface="Calibri"/>
            </a:endParaRPr>
          </a:p>
          <a:p>
            <a:pPr marL="171450" indent="-171450">
              <a:buFont typeface="Arial,Sans-Serif"/>
              <a:buChar char="•"/>
            </a:pPr>
            <a:r>
              <a:rPr lang="en-US">
                <a:ea typeface="Calibri"/>
                <a:cs typeface="Calibri"/>
              </a:rPr>
              <a:t>Review key findings of the document review on this slide to ensure all participants are aware of the important reduced access-relevant factors</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9</a:t>
            </a:fld>
            <a:endParaRPr lang="en-US"/>
          </a:p>
        </p:txBody>
      </p:sp>
    </p:spTree>
    <p:extLst>
      <p:ext uri="{BB962C8B-B14F-4D97-AF65-F5344CB8AC3E}">
        <p14:creationId xmlns:p14="http://schemas.microsoft.com/office/powerpoint/2010/main" val="3327384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Sans-Serif"/>
              <a:buChar char="•"/>
            </a:pPr>
            <a:r>
              <a:rPr lang="en-US" b="1"/>
              <a:t>Suggested time for the exercise: 10 minutes</a:t>
            </a:r>
            <a:endParaRPr lang="en-US">
              <a:ea typeface="Calibri" panose="020F0502020204030204"/>
              <a:cs typeface="Calibri" panose="020F0502020204030204"/>
            </a:endParaRPr>
          </a:p>
          <a:p>
            <a:pPr marL="171450" indent="-171450">
              <a:buFont typeface="Arial,Sans-Serif"/>
              <a:buChar char="•"/>
            </a:pPr>
            <a:r>
              <a:rPr lang="en-US"/>
              <a:t>This</a:t>
            </a:r>
            <a:r>
              <a:rPr lang="en-US">
                <a:ea typeface="Calibri"/>
                <a:cs typeface="Calibri"/>
              </a:rPr>
              <a:t> is a quick pulse check activity to engage peoples' brains before the coffee/tea break and figure out what context elements/trends/concerns people are focused on</a:t>
            </a:r>
          </a:p>
          <a:p>
            <a:pPr marL="171450" indent="-171450">
              <a:buFont typeface="Arial,Sans-Serif"/>
              <a:buChar char="•"/>
            </a:pPr>
            <a:r>
              <a:rPr lang="en-US">
                <a:ea typeface="Calibri"/>
                <a:cs typeface="Calibri"/>
              </a:rPr>
              <a:t>Facilitator can review the submissions pre/post-coffee break</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93B0D7BC-E012-41AD-97D2-7376D54EB62B}" type="slidenum">
              <a:rPr lang="en-US"/>
              <a:t>10</a:t>
            </a:fld>
            <a:endParaRPr lang="en-US"/>
          </a:p>
        </p:txBody>
      </p:sp>
    </p:spTree>
    <p:extLst>
      <p:ext uri="{BB962C8B-B14F-4D97-AF65-F5344CB8AC3E}">
        <p14:creationId xmlns:p14="http://schemas.microsoft.com/office/powerpoint/2010/main" val="453980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Delete this and subsequent tea break slides as needed if holding virtual sessions</a:t>
            </a:r>
          </a:p>
        </p:txBody>
      </p:sp>
      <p:sp>
        <p:nvSpPr>
          <p:cNvPr id="4" name="Slide Number Placeholder 3"/>
          <p:cNvSpPr>
            <a:spLocks noGrp="1"/>
          </p:cNvSpPr>
          <p:nvPr>
            <p:ph type="sldNum" sz="quarter" idx="5"/>
          </p:nvPr>
        </p:nvSpPr>
        <p:spPr/>
        <p:txBody>
          <a:bodyPr/>
          <a:lstStyle/>
          <a:p>
            <a:fld id="{93B0D7BC-E012-41AD-97D2-7376D54EB62B}" type="slidenum">
              <a:rPr lang="en-US"/>
              <a:t>11</a:t>
            </a:fld>
            <a:endParaRPr lang="en-US"/>
          </a:p>
        </p:txBody>
      </p:sp>
    </p:spTree>
    <p:extLst>
      <p:ext uri="{BB962C8B-B14F-4D97-AF65-F5344CB8AC3E}">
        <p14:creationId xmlns:p14="http://schemas.microsoft.com/office/powerpoint/2010/main" val="4190282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9/19/2024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9/19/2024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9/19/2024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with 2 Columns 1">
  <p:cSld name="Text with 2 Columns_1">
    <p:spTree>
      <p:nvGrpSpPr>
        <p:cNvPr id="1" name="Shape 26"/>
        <p:cNvGrpSpPr/>
        <p:nvPr/>
      </p:nvGrpSpPr>
      <p:grpSpPr>
        <a:xfrm>
          <a:off x="0" y="0"/>
          <a:ext cx="0" cy="0"/>
          <a:chOff x="0" y="0"/>
          <a:chExt cx="0" cy="0"/>
        </a:xfrm>
      </p:grpSpPr>
      <p:sp>
        <p:nvSpPr>
          <p:cNvPr id="27" name="Google Shape;27;g15c725248ea_0_1292"/>
          <p:cNvSpPr txBox="1">
            <a:spLocks noGrp="1"/>
          </p:cNvSpPr>
          <p:nvPr>
            <p:ph type="body" idx="1"/>
          </p:nvPr>
        </p:nvSpPr>
        <p:spPr>
          <a:xfrm>
            <a:off x="609600" y="2039938"/>
            <a:ext cx="5255269" cy="3941700"/>
          </a:xfrm>
          <a:prstGeom prst="rect">
            <a:avLst/>
          </a:prstGeom>
          <a:noFill/>
          <a:ln>
            <a:noFill/>
          </a:ln>
        </p:spPr>
        <p:txBody>
          <a:bodyPr spcFirstLastPara="1" wrap="square" lIns="91425" tIns="91425" rIns="91425" bIns="91425" anchor="t" anchorCtr="0">
            <a:noAutofit/>
          </a:bodyPr>
          <a:lstStyle>
            <a:lvl1pPr marL="457200" marR="0" lvl="0" indent="-342900" algn="l">
              <a:lnSpc>
                <a:spcPct val="10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1pPr>
            <a:lvl2pPr marL="914400" marR="0" lvl="1" indent="-330200" algn="l">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8" name="Google Shape;28;g15c725248ea_0_1292"/>
          <p:cNvSpPr txBox="1">
            <a:spLocks noGrp="1"/>
          </p:cNvSpPr>
          <p:nvPr>
            <p:ph type="body" idx="2"/>
          </p:nvPr>
        </p:nvSpPr>
        <p:spPr>
          <a:xfrm>
            <a:off x="6339840" y="2039938"/>
            <a:ext cx="5242365" cy="3941700"/>
          </a:xfrm>
          <a:prstGeom prst="rect">
            <a:avLst/>
          </a:prstGeom>
          <a:noFill/>
          <a:ln>
            <a:noFill/>
          </a:ln>
        </p:spPr>
        <p:txBody>
          <a:bodyPr spcFirstLastPara="1" wrap="square" lIns="91425" tIns="91425" rIns="91425" bIns="91425" anchor="t" anchorCtr="0">
            <a:noAutofit/>
          </a:bodyPr>
          <a:lstStyle>
            <a:lvl1pPr marL="457200" marR="0" lvl="0" indent="-365760" algn="l">
              <a:lnSpc>
                <a:spcPct val="100000"/>
              </a:lnSpc>
              <a:spcBef>
                <a:spcPts val="1200"/>
              </a:spcBef>
              <a:spcAft>
                <a:spcPts val="0"/>
              </a:spcAft>
              <a:buClr>
                <a:schemeClr val="dk1"/>
              </a:buClr>
              <a:buSzPts val="2160"/>
              <a:buFont typeface="Arial"/>
              <a:buChar char="•"/>
              <a:defRPr sz="1800" b="0" i="0" u="none" strike="noStrike" cap="none">
                <a:solidFill>
                  <a:schemeClr val="dk1"/>
                </a:solidFill>
                <a:latin typeface="Arial"/>
                <a:ea typeface="Arial"/>
                <a:cs typeface="Arial"/>
                <a:sym typeface="Arial"/>
              </a:defRPr>
            </a:lvl1pPr>
            <a:lvl2pPr marL="914400" marR="0" lvl="1" indent="-330200" algn="l">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9" name="Google Shape;29;g15c725248ea_0_1292"/>
          <p:cNvSpPr txBox="1">
            <a:spLocks noGrp="1"/>
          </p:cNvSpPr>
          <p:nvPr>
            <p:ph type="title"/>
          </p:nvPr>
        </p:nvSpPr>
        <p:spPr>
          <a:xfrm>
            <a:off x="609600" y="794814"/>
            <a:ext cx="10972657" cy="1034100"/>
          </a:xfrm>
          <a:prstGeom prst="rect">
            <a:avLst/>
          </a:prstGeom>
          <a:noFill/>
          <a:ln>
            <a:noFill/>
          </a:ln>
        </p:spPr>
        <p:txBody>
          <a:bodyPr spcFirstLastPara="1" wrap="square" lIns="91425" tIns="91425" rIns="91425" bIns="91425" anchor="t" anchorCtr="0">
            <a:noAutofit/>
          </a:bodyPr>
          <a:lstStyle>
            <a:lvl1pPr marR="0" lvl="0" algn="l" rtl="0">
              <a:lnSpc>
                <a:spcPct val="80000"/>
              </a:lnSpc>
              <a:spcBef>
                <a:spcPts val="0"/>
              </a:spcBef>
              <a:spcAft>
                <a:spcPts val="0"/>
              </a:spcAft>
              <a:buClr>
                <a:schemeClr val="dk2"/>
              </a:buClr>
              <a:buSzPts val="1400"/>
              <a:buFont typeface="Times New Roman"/>
              <a:buNone/>
              <a:defRPr sz="4400" b="1" i="0" u="none" strike="noStrike" cap="none">
                <a:solidFill>
                  <a:schemeClr val="dk2"/>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0" name="Google Shape;30;g15c725248ea_0_1292"/>
          <p:cNvSpPr txBox="1">
            <a:spLocks noGrp="1"/>
          </p:cNvSpPr>
          <p:nvPr>
            <p:ph type="body" idx="3"/>
          </p:nvPr>
        </p:nvSpPr>
        <p:spPr>
          <a:xfrm>
            <a:off x="609600" y="491619"/>
            <a:ext cx="10972657" cy="212700"/>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0"/>
              </a:spcBef>
              <a:spcAft>
                <a:spcPts val="0"/>
              </a:spcAft>
              <a:buClr>
                <a:srgbClr val="8E94A0"/>
              </a:buClr>
              <a:buSzPts val="1800"/>
              <a:buFont typeface="Arial"/>
              <a:buNone/>
              <a:defRPr sz="1400" b="0" i="0" u="none" strike="noStrike" cap="none">
                <a:solidFill>
                  <a:srgbClr val="8E94A0"/>
                </a:solidFill>
                <a:latin typeface="Arial"/>
                <a:ea typeface="Arial"/>
                <a:cs typeface="Arial"/>
                <a:sym typeface="Arial"/>
              </a:defRPr>
            </a:lvl1pPr>
            <a:lvl2pPr marL="914400" marR="0" lvl="1" indent="-330200" algn="l">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31" name="Google Shape;31;g15c725248ea_0_1292" descr="/Users/mmarosz/Desktop/GoGoGo/MC_NEW_BRAND/11. Final Logo Files/Horizontal/Digital/MCbrand_Logo_Horizontal_PMS_186_PC.png"/>
          <p:cNvPicPr preferRelativeResize="0"/>
          <p:nvPr/>
        </p:nvPicPr>
        <p:blipFill rotWithShape="1">
          <a:blip r:embed="rId2">
            <a:alphaModFix/>
          </a:blip>
          <a:srcRect/>
          <a:stretch/>
        </p:blipFill>
        <p:spPr>
          <a:xfrm>
            <a:off x="10186847" y="6141425"/>
            <a:ext cx="1188243" cy="419180"/>
          </a:xfrm>
          <a:prstGeom prst="rect">
            <a:avLst/>
          </a:prstGeom>
          <a:noFill/>
          <a:ln>
            <a:noFill/>
          </a:ln>
        </p:spPr>
      </p:pic>
    </p:spTree>
    <p:extLst>
      <p:ext uri="{BB962C8B-B14F-4D97-AF65-F5344CB8AC3E}">
        <p14:creationId xmlns:p14="http://schemas.microsoft.com/office/powerpoint/2010/main" val="247191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9/19/2024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9/19/2024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9/19/2024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9/19/2024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9/19/2024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unaids.org/sites/default/files/sub_landing/files/10_4-Intro-to-triangulation-MEF.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embed/EmmwYcr6ccw?feature=oembed" TargetMode="External"/><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RAAM Workshop</a:t>
            </a:r>
          </a:p>
        </p:txBody>
      </p:sp>
      <p:sp>
        <p:nvSpPr>
          <p:cNvPr id="3" name="Subtitle 2"/>
          <p:cNvSpPr>
            <a:spLocks noGrp="1"/>
          </p:cNvSpPr>
          <p:nvPr>
            <p:ph type="subTitle" idx="1"/>
          </p:nvPr>
        </p:nvSpPr>
        <p:spPr/>
        <p:txBody>
          <a:bodyPr vert="horz" lIns="91440" tIns="45720" rIns="91440" bIns="45720" rtlCol="0" anchor="t">
            <a:normAutofit/>
          </a:bodyPr>
          <a:lstStyle/>
          <a:p>
            <a:r>
              <a:rPr lang="en-US" i="1">
                <a:highlight>
                  <a:srgbClr val="FFFF00"/>
                </a:highlight>
              </a:rPr>
              <a:t>[Program Name(s)]</a:t>
            </a:r>
          </a:p>
          <a:p>
            <a:r>
              <a:rPr lang="en-US" i="1">
                <a:highlight>
                  <a:srgbClr val="FFFF00"/>
                </a:highlight>
              </a:rPr>
              <a:t>[Dates]</a:t>
            </a:r>
            <a:endParaRPr lang="en-US">
              <a:highlight>
                <a:srgbClr val="FFFF00"/>
              </a:highlight>
            </a:endParaRPr>
          </a:p>
          <a:p>
            <a:r>
              <a:rPr lang="en-US" i="1">
                <a:highlight>
                  <a:srgbClr val="FFFF00"/>
                </a:highlight>
              </a:rPr>
              <a:t>[Facilitators]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EXERCISE: Workshop pulse check</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p:txBody>
          <a:bodyPr vert="horz" lIns="91440" tIns="45720" rIns="91440" bIns="45720" rtlCol="0" anchor="t">
            <a:normAutofit/>
          </a:bodyPr>
          <a:lstStyle/>
          <a:p>
            <a:r>
              <a:rPr lang="en-US"/>
              <a:t>What did you find most interesting/relevant from the context and program reviews? What stood out?</a:t>
            </a:r>
          </a:p>
          <a:p>
            <a:pPr lvl="1">
              <a:buFont typeface="Courier New" panose="020B0604020202020204" pitchFamily="34" charset="0"/>
              <a:buChar char="o"/>
            </a:pPr>
            <a:r>
              <a:rPr lang="en-US">
                <a:highlight>
                  <a:srgbClr val="FFFF00"/>
                </a:highlight>
              </a:rPr>
              <a:t>Write it down on the flip chart OR</a:t>
            </a:r>
          </a:p>
          <a:p>
            <a:pPr lvl="1">
              <a:buFont typeface="Courier New" panose="020B0604020202020204" pitchFamily="34" charset="0"/>
              <a:buChar char="o"/>
            </a:pPr>
            <a:r>
              <a:rPr lang="en-US">
                <a:highlight>
                  <a:srgbClr val="FFFF00"/>
                </a:highlight>
              </a:rPr>
              <a:t>Submit to the online poll OR</a:t>
            </a:r>
          </a:p>
          <a:p>
            <a:pPr lvl="1">
              <a:buFont typeface="Courier New" panose="020B0604020202020204" pitchFamily="34" charset="0"/>
              <a:buChar char="o"/>
            </a:pPr>
            <a:r>
              <a:rPr lang="en-US">
                <a:highlight>
                  <a:srgbClr val="FFFF00"/>
                </a:highlight>
              </a:rPr>
              <a:t>Write on post-its</a:t>
            </a:r>
          </a:p>
        </p:txBody>
      </p:sp>
    </p:spTree>
    <p:extLst>
      <p:ext uri="{BB962C8B-B14F-4D97-AF65-F5344CB8AC3E}">
        <p14:creationId xmlns:p14="http://schemas.microsoft.com/office/powerpoint/2010/main" val="1179146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descr="Powdered doughnuts with stuffing">
            <a:extLst>
              <a:ext uri="{FF2B5EF4-FFF2-40B4-BE49-F238E27FC236}">
                <a16:creationId xmlns:a16="http://schemas.microsoft.com/office/drawing/2014/main" id="{2859B9B1-FF63-D0F3-4E41-A14761A1D61D}"/>
              </a:ext>
            </a:extLst>
          </p:cNvPr>
          <p:cNvPicPr>
            <a:picLocks noGrp="1" noChangeAspect="1"/>
          </p:cNvPicPr>
          <p:nvPr>
            <p:ph type="pic" idx="1"/>
          </p:nvPr>
        </p:nvPicPr>
        <p:blipFill>
          <a:blip r:embed="rId3"/>
          <a:srcRect l="2942" r="2941" b="-1"/>
          <a:stretch/>
        </p:blipFill>
        <p:spPr>
          <a:xfrm>
            <a:off x="2522358" y="10"/>
            <a:ext cx="9669642" cy="6857990"/>
          </a:xfrm>
          <a:prstGeom prst="rect">
            <a:avLst/>
          </a:prstGeom>
        </p:spPr>
      </p:pic>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5875CC-F6BF-E1E7-566E-6EA1F143E370}"/>
              </a:ext>
            </a:extLst>
          </p:cNvPr>
          <p:cNvSpPr>
            <a:spLocks noGrp="1"/>
          </p:cNvSpPr>
          <p:nvPr>
            <p:ph type="title"/>
          </p:nvPr>
        </p:nvSpPr>
        <p:spPr>
          <a:xfrm>
            <a:off x="558528" y="2597647"/>
            <a:ext cx="4379785" cy="1672728"/>
          </a:xfrm>
          <a:noFill/>
        </p:spPr>
        <p:txBody>
          <a:bodyPr vert="horz" lIns="91440" tIns="45720" rIns="91440" bIns="45720" rtlCol="0" anchor="b">
            <a:normAutofit/>
          </a:bodyPr>
          <a:lstStyle/>
          <a:p>
            <a:r>
              <a:rPr lang="en-US" sz="5200" i="1"/>
              <a:t>Coffee &amp; </a:t>
            </a:r>
            <a:br>
              <a:rPr lang="en-US" sz="5200" i="1"/>
            </a:br>
            <a:r>
              <a:rPr lang="en-US" sz="5200" i="1"/>
              <a:t>Tea break!</a:t>
            </a:r>
          </a:p>
        </p:txBody>
      </p:sp>
    </p:spTree>
    <p:extLst>
      <p:ext uri="{BB962C8B-B14F-4D97-AF65-F5344CB8AC3E}">
        <p14:creationId xmlns:p14="http://schemas.microsoft.com/office/powerpoint/2010/main" val="193680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84A9-7435-43A4-B977-54F50A0CCE60}"/>
              </a:ext>
            </a:extLst>
          </p:cNvPr>
          <p:cNvSpPr>
            <a:spLocks noGrp="1"/>
          </p:cNvSpPr>
          <p:nvPr>
            <p:ph type="title"/>
          </p:nvPr>
        </p:nvSpPr>
        <p:spPr/>
        <p:txBody>
          <a:bodyPr/>
          <a:lstStyle/>
          <a:p>
            <a:r>
              <a:rPr lang="en-US"/>
              <a:t>Data Triangulation</a:t>
            </a:r>
          </a:p>
        </p:txBody>
      </p:sp>
      <p:sp>
        <p:nvSpPr>
          <p:cNvPr id="3" name="Text Placeholder 2">
            <a:extLst>
              <a:ext uri="{FF2B5EF4-FFF2-40B4-BE49-F238E27FC236}">
                <a16:creationId xmlns:a16="http://schemas.microsoft.com/office/drawing/2014/main" id="{4D98E25F-2CFA-632C-9FC2-46DECA6FE7B3}"/>
              </a:ext>
            </a:extLst>
          </p:cNvPr>
          <p:cNvSpPr>
            <a:spLocks noGrp="1"/>
          </p:cNvSpPr>
          <p:nvPr>
            <p:ph type="body" idx="1"/>
          </p:nvPr>
        </p:nvSpPr>
        <p:spPr/>
        <p:txBody>
          <a:bodyPr vert="horz" lIns="91440" tIns="45720" rIns="91440" bIns="45720" rtlCol="0" anchor="t">
            <a:normAutofit/>
          </a:bodyPr>
          <a:lstStyle/>
          <a:p>
            <a:r>
              <a:rPr lang="en-US"/>
              <a:t>What is it? What does it do?</a:t>
            </a:r>
          </a:p>
          <a:p>
            <a:r>
              <a:rPr lang="en-US">
                <a:highlight>
                  <a:srgbClr val="00FFFF"/>
                </a:highlight>
              </a:rPr>
              <a:t>DELETE THIS SECTION IF NOT USING DATA TRIANGULATION</a:t>
            </a:r>
          </a:p>
        </p:txBody>
      </p:sp>
    </p:spTree>
    <p:extLst>
      <p:ext uri="{BB962C8B-B14F-4D97-AF65-F5344CB8AC3E}">
        <p14:creationId xmlns:p14="http://schemas.microsoft.com/office/powerpoint/2010/main" val="2617492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953727-30FC-9A3B-9CA9-580B4CDCAA77}"/>
              </a:ext>
            </a:extLst>
          </p:cNvPr>
          <p:cNvSpPr>
            <a:spLocks noGrp="1"/>
          </p:cNvSpPr>
          <p:nvPr/>
        </p:nvSpPr>
        <p:spPr>
          <a:xfrm>
            <a:off x="620183" y="1990731"/>
            <a:ext cx="10972657" cy="1034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chemeClr val="dk2"/>
              </a:buClr>
              <a:buSzPts val="1400"/>
              <a:buFont typeface="Times New Roman"/>
              <a:buNone/>
              <a:defRPr sz="4400" b="1" i="0" u="none" strike="noStrike" cap="none">
                <a:solidFill>
                  <a:schemeClr val="dk2"/>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US" sz="8000" i="1"/>
              <a:t>Define "triangulation" in your own words...</a:t>
            </a:r>
          </a:p>
        </p:txBody>
      </p:sp>
    </p:spTree>
    <p:extLst>
      <p:ext uri="{BB962C8B-B14F-4D97-AF65-F5344CB8AC3E}">
        <p14:creationId xmlns:p14="http://schemas.microsoft.com/office/powerpoint/2010/main" val="2199676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Triangulation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5499905" cy="4351338"/>
          </a:xfrm>
        </p:spPr>
        <p:txBody>
          <a:bodyPr vert="horz" lIns="91440" tIns="45720" rIns="91440" bIns="45720" rtlCol="0" anchor="t">
            <a:normAutofit/>
          </a:bodyPr>
          <a:lstStyle/>
          <a:p>
            <a:pPr marL="0" indent="0">
              <a:buNone/>
            </a:pPr>
            <a:r>
              <a:rPr lang="en-US"/>
              <a:t>Data triangulation is the </a:t>
            </a:r>
            <a:r>
              <a:rPr lang="en-US" b="1">
                <a:solidFill>
                  <a:schemeClr val="accent3"/>
                </a:solidFill>
              </a:rPr>
              <a:t>process of using different methods and data sources to test the consistency of the results </a:t>
            </a:r>
            <a:r>
              <a:rPr lang="en-US"/>
              <a:t>obtained. Triangulation helps to identify potential problems or opportunities that might have been overlooked if only one source of information had been used.</a:t>
            </a:r>
          </a:p>
          <a:p>
            <a:pPr marL="0" indent="0">
              <a:buNone/>
            </a:pPr>
            <a:r>
              <a:rPr lang="en-US" sz="1800" i="1"/>
              <a:t>--UNAIDS, “</a:t>
            </a:r>
            <a:r>
              <a:rPr lang="en-US" sz="1800" i="1">
                <a:hlinkClick r:id="rId2"/>
              </a:rPr>
              <a:t>An Introduction to Triangulation</a:t>
            </a:r>
            <a:r>
              <a:rPr lang="en-US" sz="1800" i="1"/>
              <a:t>,” 2010</a:t>
            </a:r>
            <a:endParaRPr lang="en-US" sz="2400" i="1">
              <a:latin typeface="Aptos"/>
              <a:cs typeface="Arial"/>
            </a:endParaRPr>
          </a:p>
        </p:txBody>
      </p:sp>
      <p:pic>
        <p:nvPicPr>
          <p:cNvPr id="5" name="Picture 2" descr="A picture containing symbol, circle, line&#10;&#10;Description automatically generated">
            <a:extLst>
              <a:ext uri="{FF2B5EF4-FFF2-40B4-BE49-F238E27FC236}">
                <a16:creationId xmlns:a16="http://schemas.microsoft.com/office/drawing/2014/main" id="{C2C1C4A7-8DFD-6AAF-3436-046CB499A385}"/>
              </a:ext>
            </a:extLst>
          </p:cNvPr>
          <p:cNvPicPr>
            <a:picLocks noChangeAspect="1"/>
          </p:cNvPicPr>
          <p:nvPr/>
        </p:nvPicPr>
        <p:blipFill>
          <a:blip r:embed="rId3"/>
          <a:stretch>
            <a:fillRect/>
          </a:stretch>
        </p:blipFill>
        <p:spPr>
          <a:xfrm>
            <a:off x="6838521" y="1036576"/>
            <a:ext cx="4775200" cy="4775200"/>
          </a:xfrm>
          <a:prstGeom prst="rect">
            <a:avLst/>
          </a:prstGeom>
        </p:spPr>
      </p:pic>
    </p:spTree>
    <p:extLst>
      <p:ext uri="{BB962C8B-B14F-4D97-AF65-F5344CB8AC3E}">
        <p14:creationId xmlns:p14="http://schemas.microsoft.com/office/powerpoint/2010/main" val="2759303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Triangulation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a:latin typeface="Aptos"/>
                <a:cs typeface="Arial"/>
              </a:rPr>
              <a:t>Why does it matter?</a:t>
            </a:r>
          </a:p>
          <a:p>
            <a:pPr marL="457200" indent="-457200"/>
            <a:r>
              <a:rPr lang="en-US">
                <a:latin typeface="Aptos"/>
                <a:cs typeface="Arial"/>
              </a:rPr>
              <a:t>Help overcome data quality problems</a:t>
            </a:r>
          </a:p>
          <a:p>
            <a:pPr marL="914400" lvl="1">
              <a:buFont typeface="Courier New" panose="020B0604020202020204" pitchFamily="34" charset="0"/>
              <a:buChar char="o"/>
            </a:pPr>
            <a:r>
              <a:rPr lang="en-US">
                <a:latin typeface="Aptos"/>
                <a:cs typeface="Arial"/>
              </a:rPr>
              <a:t>With triangulation, the strength of the evidence doesn’t derive solely from the rigor and quality of a single source but from the number of occurrences of that information across multiple sources (including those whose quality can’t be verified)</a:t>
            </a:r>
          </a:p>
          <a:p>
            <a:pPr marL="457200" indent="-457200"/>
            <a:r>
              <a:rPr lang="en-US">
                <a:latin typeface="Aptos"/>
                <a:cs typeface="Arial"/>
              </a:rPr>
              <a:t>Provide new insights into a particular situation </a:t>
            </a:r>
          </a:p>
          <a:p>
            <a:pPr marL="457200" indent="-457200"/>
            <a:r>
              <a:rPr lang="en-US">
                <a:latin typeface="Aptos"/>
                <a:cs typeface="Arial"/>
              </a:rPr>
              <a:t>Identify inconsistencies in the data</a:t>
            </a:r>
          </a:p>
          <a:p>
            <a:pPr marL="457200" indent="-457200"/>
            <a:r>
              <a:rPr lang="en-US">
                <a:latin typeface="Aptos"/>
                <a:cs typeface="Arial"/>
              </a:rPr>
              <a:t>Increase the validity and reliability of findings</a:t>
            </a:r>
            <a:endParaRPr lang="en-US"/>
          </a:p>
          <a:p>
            <a:pPr marL="0" indent="0">
              <a:buNone/>
            </a:pPr>
            <a:endParaRPr lang="en-US">
              <a:latin typeface="Aptos"/>
              <a:cs typeface="Arial"/>
            </a:endParaRPr>
          </a:p>
        </p:txBody>
      </p:sp>
    </p:spTree>
    <p:extLst>
      <p:ext uri="{BB962C8B-B14F-4D97-AF65-F5344CB8AC3E}">
        <p14:creationId xmlns:p14="http://schemas.microsoft.com/office/powerpoint/2010/main" val="1123692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Triangulation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lnSpcReduction="10000"/>
          </a:bodyPr>
          <a:lstStyle/>
          <a:p>
            <a:pPr marL="0" indent="0">
              <a:buNone/>
            </a:pPr>
            <a:r>
              <a:rPr lang="en-US">
                <a:latin typeface="Aptos"/>
                <a:cs typeface="Arial"/>
              </a:rPr>
              <a:t>Example: </a:t>
            </a:r>
          </a:p>
          <a:p>
            <a:pPr marL="457200" indent="-457200"/>
            <a:r>
              <a:rPr lang="en-US">
                <a:latin typeface="Aptos"/>
                <a:cs typeface="Arial"/>
              </a:rPr>
              <a:t>A program is implementing shelter activities for IDP populations in a given region, but IDP movements and shelter needs are hard to track. </a:t>
            </a:r>
          </a:p>
          <a:p>
            <a:pPr marL="457200" indent="-457200"/>
            <a:r>
              <a:rPr lang="en-US">
                <a:latin typeface="Aptos"/>
                <a:cs typeface="Arial"/>
              </a:rPr>
              <a:t>The program is not able to visit the regions to conduct/update needs assessments.</a:t>
            </a:r>
            <a:endParaRPr lang="en-US"/>
          </a:p>
          <a:p>
            <a:pPr marL="457200" indent="-457200"/>
            <a:r>
              <a:rPr lang="en-US">
                <a:latin typeface="Aptos"/>
                <a:cs typeface="Arial"/>
              </a:rPr>
              <a:t>Multiple primary and secondary data sources exist that are trying to report on IDP locations and needs, which can be combined and compared.</a:t>
            </a:r>
          </a:p>
          <a:p>
            <a:pPr marL="457200" indent="-457200"/>
            <a:r>
              <a:rPr lang="en-US" i="1">
                <a:latin typeface="Aptos"/>
                <a:cs typeface="Arial"/>
              </a:rPr>
              <a:t>But how?</a:t>
            </a:r>
          </a:p>
          <a:p>
            <a:pPr marL="0" indent="0">
              <a:buNone/>
            </a:pPr>
            <a:endParaRPr lang="en-US">
              <a:latin typeface="Aptos"/>
              <a:cs typeface="Arial"/>
            </a:endParaRPr>
          </a:p>
        </p:txBody>
      </p:sp>
    </p:spTree>
    <p:extLst>
      <p:ext uri="{BB962C8B-B14F-4D97-AF65-F5344CB8AC3E}">
        <p14:creationId xmlns:p14="http://schemas.microsoft.com/office/powerpoint/2010/main" val="683206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Triangulation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a:highlight>
                  <a:srgbClr val="00FFFF"/>
                </a:highlight>
                <a:latin typeface="Aptos"/>
                <a:cs typeface="Arial"/>
              </a:rPr>
              <a:t>Insert Triangulation Workflow Diagram (see Toolkit guidance)</a:t>
            </a:r>
            <a:endParaRPr lang="en-US" i="1">
              <a:highlight>
                <a:srgbClr val="00FFFF"/>
              </a:highlight>
            </a:endParaRPr>
          </a:p>
          <a:p>
            <a:pPr marL="0" indent="0">
              <a:buNone/>
            </a:pPr>
            <a:endParaRPr lang="en-US">
              <a:highlight>
                <a:srgbClr val="00FFFF"/>
              </a:highlight>
              <a:latin typeface="Aptos"/>
              <a:cs typeface="Arial"/>
            </a:endParaRPr>
          </a:p>
        </p:txBody>
      </p:sp>
    </p:spTree>
    <p:extLst>
      <p:ext uri="{BB962C8B-B14F-4D97-AF65-F5344CB8AC3E}">
        <p14:creationId xmlns:p14="http://schemas.microsoft.com/office/powerpoint/2010/main" val="563251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Triangulation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r>
              <a:rPr lang="en-US">
                <a:latin typeface="Aptos"/>
                <a:cs typeface="Arial"/>
              </a:rPr>
              <a:t>RAAM Data Triangulation tools</a:t>
            </a:r>
          </a:p>
          <a:p>
            <a:pPr marL="914400" lvl="1">
              <a:buFont typeface="Courier New" panose="020B0604020202020204" pitchFamily="34" charset="0"/>
              <a:buChar char="o"/>
            </a:pPr>
            <a:r>
              <a:rPr lang="en-US" u="sng">
                <a:latin typeface="Aptos"/>
                <a:cs typeface="Arial"/>
              </a:rPr>
              <a:t>Toolkit method chapter</a:t>
            </a:r>
            <a:r>
              <a:rPr lang="en-US">
                <a:latin typeface="Aptos"/>
                <a:cs typeface="Arial"/>
              </a:rPr>
              <a:t> – guidance for each step of the workflow, explanations, and examples</a:t>
            </a:r>
          </a:p>
          <a:p>
            <a:pPr marL="914400" lvl="1">
              <a:buFont typeface="Courier New" panose="020B0604020202020204" pitchFamily="34" charset="0"/>
              <a:buChar char="o"/>
            </a:pPr>
            <a:r>
              <a:rPr lang="en-US" b="1" u="sng">
                <a:latin typeface="Aptos"/>
                <a:cs typeface="Arial"/>
              </a:rPr>
              <a:t>Data Triangulation Matrix</a:t>
            </a:r>
            <a:r>
              <a:rPr lang="en-US">
                <a:latin typeface="Aptos"/>
                <a:cs typeface="Arial"/>
              </a:rPr>
              <a:t> – planning template for setting objectives, identifying and assessing data sources, planning analysis and assigning roles and responsibilities</a:t>
            </a:r>
          </a:p>
          <a:p>
            <a:pPr marL="914400" lvl="1">
              <a:buFont typeface="Courier New" panose="020B0604020202020204" pitchFamily="34" charset="0"/>
              <a:buChar char="o"/>
            </a:pPr>
            <a:r>
              <a:rPr lang="en-US" u="sng">
                <a:latin typeface="Aptos"/>
                <a:cs typeface="Arial"/>
              </a:rPr>
              <a:t>Data Triangulation Database</a:t>
            </a:r>
            <a:r>
              <a:rPr lang="en-US">
                <a:latin typeface="Aptos"/>
                <a:cs typeface="Arial"/>
              </a:rPr>
              <a:t> – template database with examples</a:t>
            </a:r>
          </a:p>
          <a:p>
            <a:pPr marL="914400" lvl="1">
              <a:buFont typeface="Courier New" panose="020B0604020202020204" pitchFamily="34" charset="0"/>
              <a:buChar char="o"/>
            </a:pPr>
            <a:r>
              <a:rPr lang="en-US" u="sng">
                <a:latin typeface="Aptos"/>
                <a:cs typeface="Arial"/>
              </a:rPr>
              <a:t>Case studies</a:t>
            </a:r>
            <a:r>
              <a:rPr lang="en-US">
                <a:latin typeface="Aptos"/>
                <a:cs typeface="Arial"/>
              </a:rPr>
              <a:t> – (Country W, Country Y) Descriptions of real use of data triangulation in a program context</a:t>
            </a:r>
          </a:p>
        </p:txBody>
      </p:sp>
    </p:spTree>
    <p:extLst>
      <p:ext uri="{BB962C8B-B14F-4D97-AF65-F5344CB8AC3E}">
        <p14:creationId xmlns:p14="http://schemas.microsoft.com/office/powerpoint/2010/main" val="219422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Triangulation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What does the Data Triangulation Matrix help us do?</a:t>
            </a:r>
            <a:endParaRPr lang="en-US"/>
          </a:p>
          <a:p>
            <a:pPr marL="914400">
              <a:buFont typeface="Courier New" panose="020B0604020202020204" pitchFamily="34" charset="0"/>
              <a:buChar char="o"/>
            </a:pPr>
            <a:r>
              <a:rPr lang="en-US">
                <a:latin typeface="Aptos"/>
                <a:cs typeface="Arial"/>
              </a:rPr>
              <a:t>Set objectives</a:t>
            </a:r>
          </a:p>
          <a:p>
            <a:pPr marL="1371600" lvl="2">
              <a:buFont typeface="Wingdings" panose="020B0604020202020204" pitchFamily="34" charset="0"/>
              <a:buChar char="§"/>
            </a:pPr>
            <a:r>
              <a:rPr lang="en-US">
                <a:latin typeface="Aptos"/>
                <a:cs typeface="Arial"/>
              </a:rPr>
              <a:t>What do we want to </a:t>
            </a:r>
            <a:r>
              <a:rPr lang="en-US" i="1">
                <a:latin typeface="Aptos"/>
                <a:cs typeface="Arial"/>
              </a:rPr>
              <a:t>know or find out </a:t>
            </a:r>
            <a:r>
              <a:rPr lang="en-US">
                <a:latin typeface="Aptos"/>
                <a:cs typeface="Arial"/>
              </a:rPr>
              <a:t>using triangulation?</a:t>
            </a:r>
          </a:p>
          <a:p>
            <a:pPr marL="914400" lvl="1">
              <a:buFont typeface="Courier New" panose="020B0604020202020204" pitchFamily="34" charset="0"/>
              <a:buChar char="o"/>
            </a:pPr>
            <a:r>
              <a:rPr lang="en-US" sz="2800">
                <a:latin typeface="Aptos"/>
                <a:cs typeface="Arial"/>
              </a:rPr>
              <a:t>Data source assessment </a:t>
            </a:r>
          </a:p>
          <a:p>
            <a:pPr marL="1371600" lvl="2">
              <a:buFont typeface="Wingdings" panose="020B0604020202020204" pitchFamily="34" charset="0"/>
              <a:buChar char="§"/>
            </a:pPr>
            <a:r>
              <a:rPr lang="en-US">
                <a:latin typeface="Aptos"/>
                <a:cs typeface="Arial"/>
              </a:rPr>
              <a:t>What datasets can be used (or collected) both from inside and outside of the program to address the objectives?</a:t>
            </a:r>
          </a:p>
          <a:p>
            <a:pPr marL="914400" lvl="1">
              <a:buFont typeface="Courier New" panose="020B0604020202020204" pitchFamily="34" charset="0"/>
              <a:buChar char="o"/>
            </a:pPr>
            <a:r>
              <a:rPr lang="en-US" sz="2800">
                <a:latin typeface="Aptos"/>
                <a:cs typeface="Arial"/>
              </a:rPr>
              <a:t>Data triangulation plan</a:t>
            </a:r>
          </a:p>
          <a:p>
            <a:pPr marL="1371600" lvl="2">
              <a:buFont typeface="Wingdings" panose="020B0604020202020204" pitchFamily="34" charset="0"/>
              <a:buChar char="§"/>
            </a:pPr>
            <a:r>
              <a:rPr lang="en-US">
                <a:latin typeface="Aptos"/>
                <a:cs typeface="Arial"/>
              </a:rPr>
              <a:t>Operationalize the objectives and data sources into a concrete plan and assign roles and responsibilities.</a:t>
            </a:r>
          </a:p>
          <a:p>
            <a:pPr marL="914400" lvl="1">
              <a:buFont typeface="Courier New" panose="020B0604020202020204" pitchFamily="34" charset="0"/>
              <a:buChar char="o"/>
            </a:pPr>
            <a:endParaRPr lang="en-US">
              <a:latin typeface="Aptos"/>
              <a:cs typeface="Arial"/>
            </a:endParaRPr>
          </a:p>
        </p:txBody>
      </p:sp>
    </p:spTree>
    <p:extLst>
      <p:ext uri="{BB962C8B-B14F-4D97-AF65-F5344CB8AC3E}">
        <p14:creationId xmlns:p14="http://schemas.microsoft.com/office/powerpoint/2010/main" val="2160654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3114E-CF52-1837-9CFC-4E4DE1C178BA}"/>
              </a:ext>
            </a:extLst>
          </p:cNvPr>
          <p:cNvSpPr>
            <a:spLocks noGrp="1"/>
          </p:cNvSpPr>
          <p:nvPr>
            <p:ph type="title"/>
          </p:nvPr>
        </p:nvSpPr>
        <p:spPr/>
        <p:txBody>
          <a:bodyPr/>
          <a:lstStyle/>
          <a:p>
            <a:r>
              <a:rPr lang="en-US">
                <a:highlight>
                  <a:srgbClr val="00FFFF"/>
                </a:highlight>
              </a:rPr>
              <a:t>How to use these template slides</a:t>
            </a:r>
          </a:p>
        </p:txBody>
      </p:sp>
      <p:sp>
        <p:nvSpPr>
          <p:cNvPr id="3" name="Content Placeholder 2">
            <a:extLst>
              <a:ext uri="{FF2B5EF4-FFF2-40B4-BE49-F238E27FC236}">
                <a16:creationId xmlns:a16="http://schemas.microsoft.com/office/drawing/2014/main" id="{C9FB6B44-68D2-49CF-9C58-D6025C711F30}"/>
              </a:ext>
            </a:extLst>
          </p:cNvPr>
          <p:cNvSpPr>
            <a:spLocks noGrp="1"/>
          </p:cNvSpPr>
          <p:nvPr>
            <p:ph idx="1"/>
          </p:nvPr>
        </p:nvSpPr>
        <p:spPr/>
        <p:txBody>
          <a:bodyPr vert="horz" lIns="91440" tIns="45720" rIns="91440" bIns="45720" rtlCol="0" anchor="t">
            <a:normAutofit lnSpcReduction="10000"/>
          </a:bodyPr>
          <a:lstStyle/>
          <a:p>
            <a:r>
              <a:rPr lang="en-US">
                <a:highlight>
                  <a:srgbClr val="00FFFF"/>
                </a:highlight>
              </a:rPr>
              <a:t>Make a copy of the template deck, and apply any organizational PPT themes, colors, branding, etc. as desired</a:t>
            </a:r>
          </a:p>
          <a:p>
            <a:r>
              <a:rPr lang="en-US">
                <a:highlight>
                  <a:srgbClr val="00FFFF"/>
                </a:highlight>
              </a:rPr>
              <a:t>Modify each slide with details of your agenda and context</a:t>
            </a:r>
          </a:p>
          <a:p>
            <a:r>
              <a:rPr lang="en-US">
                <a:highlight>
                  <a:srgbClr val="00FFFF"/>
                </a:highlight>
              </a:rPr>
              <a:t>Delete slides for any methods you will not be covering</a:t>
            </a:r>
          </a:p>
          <a:p>
            <a:r>
              <a:rPr lang="en-US">
                <a:highlight>
                  <a:srgbClr val="00FFFF"/>
                </a:highlight>
              </a:rPr>
              <a:t>Check the notes of each slide for specific instructions or tips</a:t>
            </a:r>
          </a:p>
          <a:p>
            <a:r>
              <a:rPr lang="en-US">
                <a:highlight>
                  <a:srgbClr val="00FFFF"/>
                </a:highlight>
              </a:rPr>
              <a:t>All text highlighted in blue should be deleted (including this instructions slide) </a:t>
            </a:r>
          </a:p>
          <a:p>
            <a:r>
              <a:rPr lang="en-US">
                <a:highlight>
                  <a:srgbClr val="00FFFF"/>
                </a:highlight>
              </a:rPr>
              <a:t>All text highlighted in yellow should be modified</a:t>
            </a:r>
          </a:p>
          <a:p>
            <a:r>
              <a:rPr lang="en-US">
                <a:highlight>
                  <a:srgbClr val="00FFFF"/>
                </a:highlight>
              </a:rPr>
              <a:t>All other text should be reviewed and modified if needed – do not assume unhighlighted text can be left as is!</a:t>
            </a:r>
            <a:endParaRPr lang="en-US"/>
          </a:p>
        </p:txBody>
      </p:sp>
    </p:spTree>
    <p:extLst>
      <p:ext uri="{BB962C8B-B14F-4D97-AF65-F5344CB8AC3E}">
        <p14:creationId xmlns:p14="http://schemas.microsoft.com/office/powerpoint/2010/main" val="1738161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Triangulation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a:latin typeface="Aptos"/>
                <a:cs typeface="Arial"/>
              </a:rPr>
              <a:t>Discussion questions:</a:t>
            </a:r>
            <a:endParaRPr lang="en-US"/>
          </a:p>
          <a:p>
            <a:pPr lvl="1">
              <a:buFont typeface="Courier New" panose="020B0604020202020204" pitchFamily="34" charset="0"/>
              <a:buChar char="o"/>
            </a:pPr>
            <a:r>
              <a:rPr lang="en-US" i="1">
                <a:highlight>
                  <a:srgbClr val="FFFF00"/>
                </a:highlight>
                <a:latin typeface="Aptos"/>
                <a:cs typeface="Arial"/>
              </a:rPr>
              <a:t>Do you agree or disagree with the definition of triangulation?</a:t>
            </a:r>
          </a:p>
          <a:p>
            <a:pPr lvl="1">
              <a:buFont typeface="Courier New" panose="020B0604020202020204" pitchFamily="34" charset="0"/>
              <a:buChar char="o"/>
            </a:pPr>
            <a:r>
              <a:rPr lang="en-US" i="1">
                <a:highlight>
                  <a:srgbClr val="FFFF00"/>
                </a:highlight>
                <a:latin typeface="Aptos"/>
                <a:cs typeface="Arial"/>
              </a:rPr>
              <a:t>How does triangulation differ from regular data verification?</a:t>
            </a:r>
          </a:p>
          <a:p>
            <a:pPr lvl="1">
              <a:buFont typeface="Courier New" panose="020B0604020202020204" pitchFamily="34" charset="0"/>
              <a:buChar char="o"/>
            </a:pPr>
            <a:r>
              <a:rPr lang="en-US" i="1">
                <a:highlight>
                  <a:srgbClr val="FFFF00"/>
                </a:highlight>
                <a:latin typeface="Aptos"/>
                <a:cs typeface="Arial"/>
              </a:rPr>
              <a:t>Does this method fit the context and program challenges introduced in the previous sessions?</a:t>
            </a:r>
            <a:endParaRPr lang="en-US">
              <a:highlight>
                <a:srgbClr val="FFFF00"/>
              </a:highlight>
            </a:endParaRPr>
          </a:p>
          <a:p>
            <a:pPr lvl="1">
              <a:buFont typeface="Courier New" panose="020B0604020202020204" pitchFamily="34" charset="0"/>
              <a:buChar char="o"/>
            </a:pPr>
            <a:r>
              <a:rPr lang="en-US" i="1">
                <a:highlight>
                  <a:srgbClr val="FFFF00"/>
                </a:highlight>
                <a:latin typeface="Aptos"/>
                <a:cs typeface="Arial"/>
              </a:rPr>
              <a:t>How do you see your particular department/team playing a role in a collective triangulation effort?</a:t>
            </a:r>
          </a:p>
          <a:p>
            <a:pPr marL="0" indent="0">
              <a:buNone/>
            </a:pPr>
            <a:endParaRPr lang="en-US">
              <a:latin typeface="Aptos"/>
              <a:cs typeface="Arial"/>
            </a:endParaRPr>
          </a:p>
        </p:txBody>
      </p:sp>
    </p:spTree>
    <p:extLst>
      <p:ext uri="{BB962C8B-B14F-4D97-AF65-F5344CB8AC3E}">
        <p14:creationId xmlns:p14="http://schemas.microsoft.com/office/powerpoint/2010/main" val="1329425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84A9-7435-43A4-B977-54F50A0CCE60}"/>
              </a:ext>
            </a:extLst>
          </p:cNvPr>
          <p:cNvSpPr>
            <a:spLocks noGrp="1"/>
          </p:cNvSpPr>
          <p:nvPr>
            <p:ph type="title"/>
          </p:nvPr>
        </p:nvSpPr>
        <p:spPr/>
        <p:txBody>
          <a:bodyPr/>
          <a:lstStyle/>
          <a:p>
            <a:r>
              <a:rPr lang="en-US"/>
              <a:t>Remote sensing</a:t>
            </a:r>
          </a:p>
        </p:txBody>
      </p:sp>
      <p:sp>
        <p:nvSpPr>
          <p:cNvPr id="3" name="Text Placeholder 2">
            <a:extLst>
              <a:ext uri="{FF2B5EF4-FFF2-40B4-BE49-F238E27FC236}">
                <a16:creationId xmlns:a16="http://schemas.microsoft.com/office/drawing/2014/main" id="{4D98E25F-2CFA-632C-9FC2-46DECA6FE7B3}"/>
              </a:ext>
            </a:extLst>
          </p:cNvPr>
          <p:cNvSpPr>
            <a:spLocks noGrp="1"/>
          </p:cNvSpPr>
          <p:nvPr>
            <p:ph type="body" idx="1"/>
          </p:nvPr>
        </p:nvSpPr>
        <p:spPr/>
        <p:txBody>
          <a:bodyPr vert="horz" lIns="91440" tIns="45720" rIns="91440" bIns="45720" rtlCol="0" anchor="t">
            <a:normAutofit/>
          </a:bodyPr>
          <a:lstStyle/>
          <a:p>
            <a:r>
              <a:rPr lang="en-US"/>
              <a:t>What is it? What does it do?</a:t>
            </a:r>
          </a:p>
          <a:p>
            <a:r>
              <a:rPr lang="en-US">
                <a:highlight>
                  <a:srgbClr val="00FFFF"/>
                </a:highlight>
              </a:rPr>
              <a:t>DELETE THIS SECTION IF NOT USING REMOTE SENSING</a:t>
            </a:r>
          </a:p>
        </p:txBody>
      </p:sp>
    </p:spTree>
    <p:extLst>
      <p:ext uri="{BB962C8B-B14F-4D97-AF65-F5344CB8AC3E}">
        <p14:creationId xmlns:p14="http://schemas.microsoft.com/office/powerpoint/2010/main" val="37282425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89AF3-C77D-D032-7CC7-2706365D6168}"/>
              </a:ext>
            </a:extLst>
          </p:cNvPr>
          <p:cNvSpPr>
            <a:spLocks noGrp="1"/>
          </p:cNvSpPr>
          <p:nvPr>
            <p:ph type="title"/>
          </p:nvPr>
        </p:nvSpPr>
        <p:spPr/>
        <p:txBody>
          <a:bodyPr/>
          <a:lstStyle/>
          <a:p>
            <a:r>
              <a:rPr lang="en-US"/>
              <a:t>Remote sensing analysis</a:t>
            </a:r>
          </a:p>
        </p:txBody>
      </p:sp>
      <p:sp>
        <p:nvSpPr>
          <p:cNvPr id="3" name="Content Placeholder 2">
            <a:extLst>
              <a:ext uri="{FF2B5EF4-FFF2-40B4-BE49-F238E27FC236}">
                <a16:creationId xmlns:a16="http://schemas.microsoft.com/office/drawing/2014/main" id="{F4ABC9D8-7D8F-3997-3843-0AF694B2D5B8}"/>
              </a:ext>
            </a:extLst>
          </p:cNvPr>
          <p:cNvSpPr>
            <a:spLocks noGrp="1"/>
          </p:cNvSpPr>
          <p:nvPr>
            <p:ph idx="1"/>
          </p:nvPr>
        </p:nvSpPr>
        <p:spPr>
          <a:xfrm>
            <a:off x="838200" y="1825625"/>
            <a:ext cx="4371374" cy="4351338"/>
          </a:xfrm>
        </p:spPr>
        <p:txBody>
          <a:bodyPr vert="horz" lIns="91440" tIns="45720" rIns="91440" bIns="45720" rtlCol="0" anchor="t">
            <a:normAutofit fontScale="92500" lnSpcReduction="10000"/>
          </a:bodyPr>
          <a:lstStyle/>
          <a:p>
            <a:pPr marL="0" indent="0">
              <a:buNone/>
            </a:pPr>
            <a:r>
              <a:rPr lang="en-US"/>
              <a:t>The practice of using </a:t>
            </a:r>
            <a:r>
              <a:rPr lang="en-US" b="1"/>
              <a:t>data gathered about the Earth from a distance </a:t>
            </a:r>
            <a:r>
              <a:rPr lang="en-US"/>
              <a:t>with the use of specific technologies, to generate information about the characteristics of a site, region, or even the entire globe.</a:t>
            </a:r>
          </a:p>
          <a:p>
            <a:pPr marL="0" indent="0">
              <a:buNone/>
            </a:pPr>
            <a:endParaRPr lang="en-US"/>
          </a:p>
          <a:p>
            <a:pPr marL="0" indent="0">
              <a:buNone/>
            </a:pPr>
            <a:r>
              <a:rPr lang="en-US" i="1"/>
              <a:t>Examples of remote sensing data: satellite imagery, radar, drone imagery</a:t>
            </a:r>
          </a:p>
        </p:txBody>
      </p:sp>
      <p:pic>
        <p:nvPicPr>
          <p:cNvPr id="4" name="Picture 3" descr="An aerial view of a mountain range&#10;&#10;Description automatically generated">
            <a:extLst>
              <a:ext uri="{FF2B5EF4-FFF2-40B4-BE49-F238E27FC236}">
                <a16:creationId xmlns:a16="http://schemas.microsoft.com/office/drawing/2014/main" id="{32A84BD3-FA34-FCDB-F636-C21BED56C82D}"/>
              </a:ext>
            </a:extLst>
          </p:cNvPr>
          <p:cNvPicPr>
            <a:picLocks noChangeAspect="1"/>
          </p:cNvPicPr>
          <p:nvPr/>
        </p:nvPicPr>
        <p:blipFill>
          <a:blip r:embed="rId2"/>
          <a:stretch>
            <a:fillRect/>
          </a:stretch>
        </p:blipFill>
        <p:spPr>
          <a:xfrm>
            <a:off x="5232360" y="1625037"/>
            <a:ext cx="6482546" cy="4340989"/>
          </a:xfrm>
          <a:prstGeom prst="rect">
            <a:avLst/>
          </a:prstGeom>
        </p:spPr>
      </p:pic>
      <p:sp>
        <p:nvSpPr>
          <p:cNvPr id="6" name="TextBox 5">
            <a:extLst>
              <a:ext uri="{FF2B5EF4-FFF2-40B4-BE49-F238E27FC236}">
                <a16:creationId xmlns:a16="http://schemas.microsoft.com/office/drawing/2014/main" id="{07FBE170-163B-562E-E51A-7A19C347BD7C}"/>
              </a:ext>
            </a:extLst>
          </p:cNvPr>
          <p:cNvSpPr txBox="1"/>
          <p:nvPr/>
        </p:nvSpPr>
        <p:spPr>
          <a:xfrm>
            <a:off x="5228730" y="5983580"/>
            <a:ext cx="6486976" cy="4713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i="1">
                <a:latin typeface="Segoe UI"/>
                <a:ea typeface="Segoe UI"/>
                <a:cs typeface="Segoe UI"/>
              </a:rPr>
              <a:t>Landsat-9 image acquired 14 February 2023 following the earthquake that struck Türkiye and Syria. Landslides are visible to the naked eye. Source: NASA Earth Observatory</a:t>
            </a:r>
            <a:endParaRPr lang="en-US" sz="1200"/>
          </a:p>
        </p:txBody>
      </p:sp>
    </p:spTree>
    <p:extLst>
      <p:ext uri="{BB962C8B-B14F-4D97-AF65-F5344CB8AC3E}">
        <p14:creationId xmlns:p14="http://schemas.microsoft.com/office/powerpoint/2010/main" val="2227025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Maxar in 120: Using Geospatial Data to Support Wildfire Response">
            <a:hlinkClick r:id="" action="ppaction://media"/>
            <a:extLst>
              <a:ext uri="{FF2B5EF4-FFF2-40B4-BE49-F238E27FC236}">
                <a16:creationId xmlns:a16="http://schemas.microsoft.com/office/drawing/2014/main" id="{8B1636A6-BDF0-CCD4-B429-C7E9EC289F67}"/>
              </a:ext>
            </a:extLst>
          </p:cNvPr>
          <p:cNvPicPr>
            <a:picLocks noRot="1" noChangeAspect="1"/>
          </p:cNvPicPr>
          <p:nvPr>
            <a:videoFile r:link="rId1"/>
          </p:nvPr>
        </p:nvPicPr>
        <p:blipFill>
          <a:blip r:embed="rId4"/>
          <a:stretch>
            <a:fillRect/>
          </a:stretch>
        </p:blipFill>
        <p:spPr>
          <a:xfrm>
            <a:off x="1241425" y="685800"/>
            <a:ext cx="9710738" cy="5486400"/>
          </a:xfrm>
          <a:prstGeom prst="rect">
            <a:avLst/>
          </a:prstGeom>
        </p:spPr>
      </p:pic>
    </p:spTree>
    <p:extLst>
      <p:ext uri="{BB962C8B-B14F-4D97-AF65-F5344CB8AC3E}">
        <p14:creationId xmlns:p14="http://schemas.microsoft.com/office/powerpoint/2010/main" val="32332087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Remote sensing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a:latin typeface="Aptos"/>
                <a:cs typeface="Arial"/>
              </a:rPr>
              <a:t>What can we do with it?</a:t>
            </a:r>
          </a:p>
          <a:p>
            <a:pPr marL="457200" indent="-457200"/>
            <a:r>
              <a:rPr lang="en-US">
                <a:latin typeface="Aptos"/>
                <a:cs typeface="Arial"/>
              </a:rPr>
              <a:t>Monitor locations we cannot reach, or monitor them more frequently</a:t>
            </a:r>
          </a:p>
          <a:p>
            <a:pPr marL="914400" lvl="1">
              <a:buFont typeface="Courier New" panose="020B0604020202020204" pitchFamily="34" charset="0"/>
              <a:buChar char="o"/>
            </a:pPr>
            <a:r>
              <a:rPr lang="en-US">
                <a:latin typeface="Aptos"/>
                <a:cs typeface="Arial"/>
              </a:rPr>
              <a:t>Example: Monitor boundary changes of an IDP camp which program staff cannot visit more than once a year</a:t>
            </a:r>
          </a:p>
          <a:p>
            <a:pPr marL="457200" indent="-457200"/>
            <a:r>
              <a:rPr lang="en-US">
                <a:latin typeface="Aptos"/>
                <a:cs typeface="Arial"/>
              </a:rPr>
              <a:t>Generate information about large spatial areas across a long period of time</a:t>
            </a:r>
          </a:p>
          <a:p>
            <a:pPr marL="914400" lvl="1">
              <a:buFont typeface="Courier New" panose="020B0604020202020204" pitchFamily="34" charset="0"/>
              <a:buChar char="o"/>
            </a:pPr>
            <a:r>
              <a:rPr lang="en-US">
                <a:latin typeface="Aptos"/>
                <a:cs typeface="Arial"/>
              </a:rPr>
              <a:t>Example: Quantify soil erosion across multiple municipalities</a:t>
            </a:r>
          </a:p>
          <a:p>
            <a:pPr marL="457200" indent="-457200"/>
            <a:r>
              <a:rPr lang="en-US">
                <a:latin typeface="Aptos"/>
                <a:cs typeface="Arial"/>
              </a:rPr>
              <a:t>Understand impact of shocks</a:t>
            </a:r>
          </a:p>
          <a:p>
            <a:pPr marL="914400" lvl="1">
              <a:buFont typeface="Courier New" panose="020B0604020202020204" pitchFamily="34" charset="0"/>
              <a:buChar char="o"/>
            </a:pPr>
            <a:r>
              <a:rPr lang="en-US">
                <a:latin typeface="Aptos"/>
                <a:cs typeface="Arial"/>
              </a:rPr>
              <a:t>Example: Estimate structural damage from a recent conflict event</a:t>
            </a:r>
          </a:p>
        </p:txBody>
      </p:sp>
    </p:spTree>
    <p:extLst>
      <p:ext uri="{BB962C8B-B14F-4D97-AF65-F5344CB8AC3E}">
        <p14:creationId xmlns:p14="http://schemas.microsoft.com/office/powerpoint/2010/main" val="19370516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Remote sensing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457439"/>
          </a:xfrm>
        </p:spPr>
        <p:txBody>
          <a:bodyPr vert="horz" lIns="91440" tIns="45720" rIns="91440" bIns="45720" rtlCol="0" anchor="t">
            <a:normAutofit lnSpcReduction="10000"/>
          </a:bodyPr>
          <a:lstStyle/>
          <a:p>
            <a:pPr marL="0" indent="0">
              <a:buNone/>
            </a:pPr>
            <a:r>
              <a:rPr lang="en-US">
                <a:latin typeface="Aptos"/>
                <a:cs typeface="Arial"/>
              </a:rPr>
              <a:t>Key to use of remote sensing analysis is that the </a:t>
            </a:r>
            <a:r>
              <a:rPr lang="en-US" i="1">
                <a:latin typeface="Aptos"/>
                <a:cs typeface="Arial"/>
              </a:rPr>
              <a:t>phenomenon of interest is observable/measurable on the earth's surface. </a:t>
            </a:r>
            <a:r>
              <a:rPr lang="en-US">
                <a:latin typeface="Aptos"/>
                <a:cs typeface="Arial"/>
              </a:rPr>
              <a:t>Examples:</a:t>
            </a:r>
            <a:endParaRPr lang="en-US" i="1">
              <a:latin typeface="Aptos"/>
              <a:cs typeface="Arial"/>
            </a:endParaRPr>
          </a:p>
          <a:p>
            <a:pPr marL="457200" indent="-457200">
              <a:lnSpc>
                <a:spcPct val="80000"/>
              </a:lnSpc>
            </a:pPr>
            <a:r>
              <a:rPr lang="en-US" sz="2400">
                <a:latin typeface="Aptos"/>
                <a:cs typeface="Arial"/>
              </a:rPr>
              <a:t>Long-term change in the physical environment(s) such as deforestation, water surface change, or urbanization</a:t>
            </a:r>
          </a:p>
          <a:p>
            <a:pPr marL="457200" indent="-457200">
              <a:lnSpc>
                <a:spcPct val="80000"/>
              </a:lnSpc>
            </a:pPr>
            <a:r>
              <a:rPr lang="en-US" sz="2400">
                <a:latin typeface="Aptos"/>
                <a:cs typeface="Arial"/>
              </a:rPr>
              <a:t>Rapid-impact climate hazards such as drought, fires, or flood</a:t>
            </a:r>
          </a:p>
          <a:p>
            <a:pPr marL="457200" indent="-457200">
              <a:lnSpc>
                <a:spcPct val="80000"/>
              </a:lnSpc>
            </a:pPr>
            <a:r>
              <a:rPr lang="en-US" sz="2400">
                <a:latin typeface="Aptos"/>
                <a:cs typeface="Arial"/>
              </a:rPr>
              <a:t>Conflict or disaster-related shocks impacting program areas, such as urban damage or blackouts</a:t>
            </a:r>
          </a:p>
          <a:p>
            <a:pPr marL="457200" indent="-457200">
              <a:lnSpc>
                <a:spcPct val="80000"/>
              </a:lnSpc>
            </a:pPr>
            <a:r>
              <a:rPr lang="en-US" sz="2400">
                <a:latin typeface="Aptos"/>
                <a:cs typeface="Arial"/>
              </a:rPr>
              <a:t>Weather trends such as humidity and temperature trends</a:t>
            </a:r>
          </a:p>
          <a:p>
            <a:pPr marL="457200" indent="-457200">
              <a:lnSpc>
                <a:spcPct val="80000"/>
              </a:lnSpc>
            </a:pPr>
            <a:endParaRPr lang="en-US">
              <a:latin typeface="Aptos"/>
              <a:cs typeface="Arial"/>
            </a:endParaRPr>
          </a:p>
          <a:p>
            <a:pPr marL="0" indent="0">
              <a:lnSpc>
                <a:spcPct val="80000"/>
              </a:lnSpc>
              <a:buNone/>
            </a:pPr>
            <a:r>
              <a:rPr lang="en-US">
                <a:latin typeface="Aptos"/>
                <a:cs typeface="Arial"/>
              </a:rPr>
              <a:t>Note: Observation of the phenomenon can be direct or indirect! (e.g. measuring migration through proxies)</a:t>
            </a:r>
          </a:p>
        </p:txBody>
      </p:sp>
    </p:spTree>
    <p:extLst>
      <p:ext uri="{BB962C8B-B14F-4D97-AF65-F5344CB8AC3E}">
        <p14:creationId xmlns:p14="http://schemas.microsoft.com/office/powerpoint/2010/main" val="4159595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Remote sensing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457439"/>
          </a:xfrm>
        </p:spPr>
        <p:txBody>
          <a:bodyPr vert="horz" lIns="91440" tIns="45720" rIns="91440" bIns="45720" rtlCol="0" anchor="t">
            <a:normAutofit/>
          </a:bodyPr>
          <a:lstStyle/>
          <a:p>
            <a:pPr marL="0" indent="0">
              <a:buNone/>
            </a:pPr>
            <a:r>
              <a:rPr lang="en-US">
                <a:latin typeface="Aptos"/>
                <a:cs typeface="Arial"/>
              </a:rPr>
              <a:t>What do we need for remote sensing analysis?</a:t>
            </a:r>
          </a:p>
          <a:p>
            <a:pPr marL="457200" indent="-457200"/>
            <a:r>
              <a:rPr lang="en-US">
                <a:latin typeface="Aptos"/>
                <a:cs typeface="Arial"/>
              </a:rPr>
              <a:t>Remote sensing data</a:t>
            </a:r>
          </a:p>
          <a:p>
            <a:pPr marL="914400" lvl="1">
              <a:buFont typeface="Courier New" panose="020B0604020202020204" pitchFamily="34" charset="0"/>
              <a:buChar char="o"/>
            </a:pPr>
            <a:r>
              <a:rPr lang="en-US">
                <a:latin typeface="Aptos"/>
                <a:cs typeface="Arial"/>
              </a:rPr>
              <a:t>many datasets and derived data products are free!</a:t>
            </a:r>
          </a:p>
          <a:p>
            <a:pPr marL="457200" indent="-457200"/>
            <a:r>
              <a:rPr lang="en-US">
                <a:latin typeface="Aptos"/>
                <a:cs typeface="Arial"/>
              </a:rPr>
              <a:t>A well-defined Area of Interest</a:t>
            </a:r>
          </a:p>
          <a:p>
            <a:pPr marL="914400" lvl="1" indent="-342900">
              <a:buFont typeface="Courier New" panose="020B0604020202020204" pitchFamily="34" charset="0"/>
              <a:buChar char="o"/>
            </a:pPr>
            <a:r>
              <a:rPr lang="en-US">
                <a:latin typeface="Aptos"/>
                <a:cs typeface="Arial"/>
              </a:rPr>
              <a:t>in a recognized GIS format</a:t>
            </a:r>
          </a:p>
          <a:p>
            <a:pPr marL="457200" indent="-457200"/>
            <a:r>
              <a:rPr lang="en-US">
                <a:latin typeface="Aptos"/>
                <a:cs typeface="Arial"/>
              </a:rPr>
              <a:t>Technical expertise to process the data</a:t>
            </a:r>
          </a:p>
          <a:p>
            <a:pPr marL="914400" lvl="1" indent="-342900">
              <a:buFont typeface="Courier New" panose="020B0604020202020204" pitchFamily="34" charset="0"/>
              <a:buChar char="o"/>
            </a:pPr>
            <a:r>
              <a:rPr lang="en-US">
                <a:latin typeface="Aptos"/>
                <a:cs typeface="Arial"/>
              </a:rPr>
              <a:t>level of expertise needed depends on the complexity</a:t>
            </a:r>
          </a:p>
          <a:p>
            <a:pPr marL="457200" indent="-457200"/>
            <a:r>
              <a:rPr lang="en-US">
                <a:latin typeface="Aptos"/>
                <a:cs typeface="Arial"/>
              </a:rPr>
              <a:t>(Most crucially) Well-defined objectives for the analysis</a:t>
            </a:r>
          </a:p>
          <a:p>
            <a:pPr marL="914400" lvl="1" indent="-342900">
              <a:buFont typeface="Courier New" panose="020B0604020202020204" pitchFamily="34" charset="0"/>
              <a:buChar char="o"/>
            </a:pPr>
            <a:r>
              <a:rPr lang="en-US" b="1" i="1">
                <a:latin typeface="Aptos"/>
                <a:cs typeface="Arial"/>
              </a:rPr>
              <a:t>many things are possible, we have to precisely define what information we need to know</a:t>
            </a:r>
          </a:p>
        </p:txBody>
      </p:sp>
    </p:spTree>
    <p:extLst>
      <p:ext uri="{BB962C8B-B14F-4D97-AF65-F5344CB8AC3E}">
        <p14:creationId xmlns:p14="http://schemas.microsoft.com/office/powerpoint/2010/main" val="2715683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Remote sensing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457439"/>
          </a:xfrm>
        </p:spPr>
        <p:txBody>
          <a:bodyPr vert="horz" lIns="91440" tIns="45720" rIns="91440" bIns="45720" rtlCol="0" anchor="t">
            <a:normAutofit/>
          </a:bodyPr>
          <a:lstStyle/>
          <a:p>
            <a:pPr marL="0" indent="0">
              <a:buNone/>
            </a:pPr>
            <a:r>
              <a:rPr lang="en-US">
                <a:latin typeface="Aptos"/>
                <a:cs typeface="Arial"/>
              </a:rPr>
              <a:t>There are potential risks to remote sensing analysis, including:</a:t>
            </a:r>
          </a:p>
          <a:p>
            <a:pPr marL="457200" indent="-457200"/>
            <a:r>
              <a:rPr lang="en-US">
                <a:latin typeface="Aptos"/>
                <a:cs typeface="Arial"/>
              </a:rPr>
              <a:t>Communities may perceive it negatively</a:t>
            </a:r>
            <a:endParaRPr lang="en-US" b="1" i="1">
              <a:latin typeface="Aptos"/>
              <a:cs typeface="Arial"/>
            </a:endParaRPr>
          </a:p>
          <a:p>
            <a:pPr marL="457200" indent="-457200"/>
            <a:r>
              <a:rPr lang="en-US">
                <a:latin typeface="Aptos"/>
                <a:cs typeface="Arial"/>
              </a:rPr>
              <a:t>Potential legal restrictions</a:t>
            </a:r>
          </a:p>
          <a:p>
            <a:pPr marL="457200" indent="-457200"/>
            <a:endParaRPr lang="en-US">
              <a:latin typeface="Aptos"/>
              <a:cs typeface="Arial"/>
            </a:endParaRPr>
          </a:p>
          <a:p>
            <a:pPr marL="0" indent="0">
              <a:buNone/>
            </a:pPr>
            <a:r>
              <a:rPr lang="en-US">
                <a:highlight>
                  <a:srgbClr val="FFFF00"/>
                </a:highlight>
                <a:latin typeface="Aptos"/>
                <a:cs typeface="Arial"/>
              </a:rPr>
              <a:t>Present results of the risk/benefit analysis (see method chapter step 1.3)</a:t>
            </a:r>
          </a:p>
        </p:txBody>
      </p:sp>
    </p:spTree>
    <p:extLst>
      <p:ext uri="{BB962C8B-B14F-4D97-AF65-F5344CB8AC3E}">
        <p14:creationId xmlns:p14="http://schemas.microsoft.com/office/powerpoint/2010/main" val="29580955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Remote sensing workflow</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a:highlight>
                  <a:srgbClr val="00FFFF"/>
                </a:highlight>
                <a:latin typeface="Aptos"/>
                <a:cs typeface="Arial"/>
              </a:rPr>
              <a:t>Insert Workflow Diagram (see Toolkit guidance)</a:t>
            </a:r>
            <a:endParaRPr lang="en-US" i="1">
              <a:highlight>
                <a:srgbClr val="00FFFF"/>
              </a:highlight>
            </a:endParaRPr>
          </a:p>
          <a:p>
            <a:pPr marL="0" indent="0">
              <a:buNone/>
            </a:pPr>
            <a:endParaRPr lang="en-US">
              <a:highlight>
                <a:srgbClr val="00FFFF"/>
              </a:highlight>
              <a:latin typeface="Aptos"/>
              <a:cs typeface="Arial"/>
            </a:endParaRPr>
          </a:p>
        </p:txBody>
      </p:sp>
    </p:spTree>
    <p:extLst>
      <p:ext uri="{BB962C8B-B14F-4D97-AF65-F5344CB8AC3E}">
        <p14:creationId xmlns:p14="http://schemas.microsoft.com/office/powerpoint/2010/main" val="29594847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Approach to remote sensing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lnSpcReduction="10000"/>
          </a:bodyPr>
          <a:lstStyle/>
          <a:p>
            <a:pPr marL="457200" indent="-457200"/>
            <a:r>
              <a:rPr lang="en-US">
                <a:latin typeface="Aptos"/>
                <a:cs typeface="Arial"/>
              </a:rPr>
              <a:t>RAAM Remote Sensing tools</a:t>
            </a:r>
          </a:p>
          <a:p>
            <a:pPr marL="914400" lvl="1">
              <a:buFont typeface="Courier New" panose="020B0604020202020204" pitchFamily="34" charset="0"/>
              <a:buChar char="o"/>
            </a:pPr>
            <a:r>
              <a:rPr lang="en-US" u="sng">
                <a:latin typeface="Aptos"/>
                <a:cs typeface="Arial"/>
              </a:rPr>
              <a:t>Toolkit method chapter</a:t>
            </a:r>
            <a:r>
              <a:rPr lang="en-US">
                <a:latin typeface="Aptos"/>
                <a:cs typeface="Arial"/>
              </a:rPr>
              <a:t> – guidance for each step of the workflow, explanations, and examples</a:t>
            </a:r>
          </a:p>
          <a:p>
            <a:pPr marL="914400" lvl="1">
              <a:buFont typeface="Courier New" panose="020B0604020202020204" pitchFamily="34" charset="0"/>
              <a:buChar char="o"/>
            </a:pPr>
            <a:r>
              <a:rPr lang="en-US" b="1" u="sng">
                <a:latin typeface="Aptos"/>
                <a:cs typeface="Arial"/>
              </a:rPr>
              <a:t>Remote Sensing Matrix</a:t>
            </a:r>
            <a:r>
              <a:rPr lang="en-US">
                <a:latin typeface="Aptos"/>
                <a:cs typeface="Arial"/>
              </a:rPr>
              <a:t> – template to guide users through setting objectives, identifying and assessing data sources, planning analysis and assigning roles and responsibilities</a:t>
            </a:r>
          </a:p>
          <a:p>
            <a:pPr marL="914400" lvl="1">
              <a:buFont typeface="Courier New" panose="020B0604020202020204" pitchFamily="34" charset="0"/>
              <a:buChar char="o"/>
            </a:pPr>
            <a:r>
              <a:rPr lang="en-US" u="sng">
                <a:latin typeface="Aptos"/>
                <a:cs typeface="Arial"/>
              </a:rPr>
              <a:t>Feasibility decision tree</a:t>
            </a:r>
            <a:r>
              <a:rPr lang="en-US">
                <a:latin typeface="Aptos"/>
                <a:cs typeface="Arial"/>
              </a:rPr>
              <a:t> – tool for determining how feasible remote sensing is for your context and resources</a:t>
            </a:r>
          </a:p>
          <a:p>
            <a:pPr marL="914400" lvl="1">
              <a:buFont typeface="Courier New" panose="020B0604020202020204" pitchFamily="34" charset="0"/>
              <a:buChar char="o"/>
            </a:pPr>
            <a:r>
              <a:rPr lang="en-US" u="sng">
                <a:latin typeface="Aptos"/>
                <a:cs typeface="Arial"/>
              </a:rPr>
              <a:t>Derived data products and technical tutorials</a:t>
            </a:r>
            <a:r>
              <a:rPr lang="en-US">
                <a:latin typeface="Aptos"/>
                <a:cs typeface="Arial"/>
              </a:rPr>
              <a:t> – toolkit tutorial for an example RS indicator (Soil Organic Carbon Index) and links to useful derived data products and external tutorials</a:t>
            </a:r>
            <a:endParaRPr lang="en-US" u="sng">
              <a:latin typeface="Aptos"/>
              <a:cs typeface="Arial"/>
            </a:endParaRPr>
          </a:p>
          <a:p>
            <a:pPr marL="914400" lvl="1">
              <a:buFont typeface="Courier New" panose="020B0604020202020204" pitchFamily="34" charset="0"/>
              <a:buChar char="o"/>
            </a:pPr>
            <a:r>
              <a:rPr lang="en-US" u="sng">
                <a:latin typeface="Aptos"/>
                <a:cs typeface="Arial"/>
              </a:rPr>
              <a:t>Case studies</a:t>
            </a:r>
            <a:r>
              <a:rPr lang="en-US">
                <a:latin typeface="Aptos"/>
                <a:cs typeface="Arial"/>
              </a:rPr>
              <a:t> – Descriptions of real use of remote sensing in humanitarian and development program contexts</a:t>
            </a:r>
            <a:endParaRPr lang="en-US"/>
          </a:p>
        </p:txBody>
      </p:sp>
    </p:spTree>
    <p:extLst>
      <p:ext uri="{BB962C8B-B14F-4D97-AF65-F5344CB8AC3E}">
        <p14:creationId xmlns:p14="http://schemas.microsoft.com/office/powerpoint/2010/main" val="4263761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38B7D-D120-2E09-F683-F75CB128E6ED}"/>
              </a:ext>
            </a:extLst>
          </p:cNvPr>
          <p:cNvSpPr>
            <a:spLocks noGrp="1"/>
          </p:cNvSpPr>
          <p:nvPr>
            <p:ph type="title"/>
          </p:nvPr>
        </p:nvSpPr>
        <p:spPr/>
        <p:txBody>
          <a:bodyPr/>
          <a:lstStyle/>
          <a:p>
            <a:r>
              <a:rPr lang="en-US"/>
              <a:t>Why are we here?</a:t>
            </a:r>
          </a:p>
        </p:txBody>
      </p:sp>
      <p:sp>
        <p:nvSpPr>
          <p:cNvPr id="3" name="Content Placeholder 2">
            <a:extLst>
              <a:ext uri="{FF2B5EF4-FFF2-40B4-BE49-F238E27FC236}">
                <a16:creationId xmlns:a16="http://schemas.microsoft.com/office/drawing/2014/main" id="{B9F65971-06BC-35BC-8FF6-C64B587ED70F}"/>
              </a:ext>
            </a:extLst>
          </p:cNvPr>
          <p:cNvSpPr>
            <a:spLocks noGrp="1"/>
          </p:cNvSpPr>
          <p:nvPr>
            <p:ph idx="1"/>
          </p:nvPr>
        </p:nvSpPr>
        <p:spPr/>
        <p:txBody>
          <a:bodyPr vert="horz" lIns="91440" tIns="45720" rIns="91440" bIns="45720" rtlCol="0" anchor="t">
            <a:normAutofit/>
          </a:bodyPr>
          <a:lstStyle/>
          <a:p>
            <a:r>
              <a:rPr lang="en-US">
                <a:highlight>
                  <a:srgbClr val="FFFF00"/>
                </a:highlight>
              </a:rPr>
              <a:t>Program X</a:t>
            </a:r>
            <a:r>
              <a:rPr lang="en-US"/>
              <a:t> is facing challenges with </a:t>
            </a:r>
            <a:r>
              <a:rPr lang="en-US">
                <a:highlight>
                  <a:srgbClr val="FFFF00"/>
                </a:highlight>
              </a:rPr>
              <a:t>(example: frequent conflict-related movement restrictions)</a:t>
            </a:r>
            <a:r>
              <a:rPr lang="en-US"/>
              <a:t> which results in </a:t>
            </a:r>
            <a:r>
              <a:rPr lang="en-US">
                <a:highlight>
                  <a:srgbClr val="FFFF00"/>
                </a:highlight>
              </a:rPr>
              <a:t>(example: limited ability to verify implementing partner data)</a:t>
            </a:r>
            <a:r>
              <a:rPr lang="en-US"/>
              <a:t>.</a:t>
            </a:r>
          </a:p>
          <a:p>
            <a:r>
              <a:rPr lang="en-US"/>
              <a:t>We want to use Reduced Access Analytical Methods (RAAM) to try to address this situation by </a:t>
            </a:r>
            <a:r>
              <a:rPr lang="en-US" i="1"/>
              <a:t>supplementing (not replacing!) </a:t>
            </a:r>
            <a:r>
              <a:rPr lang="en-US"/>
              <a:t>our existing monitoring systems with other information methods.</a:t>
            </a:r>
          </a:p>
          <a:p>
            <a:r>
              <a:rPr lang="en-US" i="1"/>
              <a:t>We need your input</a:t>
            </a:r>
            <a:r>
              <a:rPr lang="en-US"/>
              <a:t>! In this workshop we will collectively brainstorm, share knowledge, and develop an actionable analytics plan.</a:t>
            </a:r>
          </a:p>
        </p:txBody>
      </p:sp>
    </p:spTree>
    <p:extLst>
      <p:ext uri="{BB962C8B-B14F-4D97-AF65-F5344CB8AC3E}">
        <p14:creationId xmlns:p14="http://schemas.microsoft.com/office/powerpoint/2010/main" val="3257732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Approach to remote sensing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What does the Remote Sensing Matrix help us do?</a:t>
            </a:r>
            <a:endParaRPr lang="en-US"/>
          </a:p>
          <a:p>
            <a:pPr marL="914400">
              <a:buFont typeface="Courier New" panose="020B0604020202020204" pitchFamily="34" charset="0"/>
              <a:buChar char="o"/>
            </a:pPr>
            <a:r>
              <a:rPr lang="en-US">
                <a:latin typeface="Aptos"/>
                <a:cs typeface="Arial"/>
              </a:rPr>
              <a:t>Set objectives</a:t>
            </a:r>
          </a:p>
          <a:p>
            <a:pPr marL="1371600" lvl="2">
              <a:buFont typeface="Wingdings" panose="020B0604020202020204" pitchFamily="34" charset="0"/>
              <a:buChar char="§"/>
            </a:pPr>
            <a:r>
              <a:rPr lang="en-US">
                <a:latin typeface="Aptos"/>
                <a:cs typeface="Arial"/>
              </a:rPr>
              <a:t>What do we want to </a:t>
            </a:r>
            <a:r>
              <a:rPr lang="en-US" i="1">
                <a:latin typeface="Aptos"/>
                <a:cs typeface="Arial"/>
              </a:rPr>
              <a:t>know or find out </a:t>
            </a:r>
            <a:r>
              <a:rPr lang="en-US">
                <a:latin typeface="Aptos"/>
                <a:cs typeface="Arial"/>
              </a:rPr>
              <a:t>using remote sensing?</a:t>
            </a:r>
          </a:p>
          <a:p>
            <a:pPr marL="914400" lvl="1">
              <a:buFont typeface="Courier New" panose="020B0604020202020204" pitchFamily="34" charset="0"/>
              <a:buChar char="o"/>
            </a:pPr>
            <a:r>
              <a:rPr lang="en-US" sz="2800">
                <a:latin typeface="Aptos"/>
                <a:cs typeface="Arial"/>
              </a:rPr>
              <a:t>Data source assessment</a:t>
            </a:r>
          </a:p>
          <a:p>
            <a:pPr marL="1371600" lvl="2">
              <a:buFont typeface="Wingdings" panose="020B0604020202020204" pitchFamily="34" charset="0"/>
              <a:buChar char="§"/>
            </a:pPr>
            <a:r>
              <a:rPr lang="en-US">
                <a:latin typeface="Aptos"/>
                <a:cs typeface="Arial"/>
              </a:rPr>
              <a:t>What remote sensing datasets or derived data products can be used to address the objectives? Do we have an adequately defined Area of Interest or can we collect it?</a:t>
            </a:r>
          </a:p>
          <a:p>
            <a:pPr marL="914400" lvl="1">
              <a:buFont typeface="Courier New" panose="020B0604020202020204" pitchFamily="34" charset="0"/>
              <a:buChar char="o"/>
            </a:pPr>
            <a:r>
              <a:rPr lang="en-US" sz="2800">
                <a:latin typeface="Aptos"/>
                <a:cs typeface="Arial"/>
              </a:rPr>
              <a:t>Remote Sensing plan</a:t>
            </a:r>
          </a:p>
          <a:p>
            <a:pPr marL="1371600" lvl="2">
              <a:buFont typeface="Wingdings" panose="020B0604020202020204" pitchFamily="34" charset="0"/>
              <a:buChar char="§"/>
            </a:pPr>
            <a:r>
              <a:rPr lang="en-US">
                <a:latin typeface="Aptos"/>
                <a:cs typeface="Arial"/>
              </a:rPr>
              <a:t>Operationalize the objectives and data sources into a concrete plan and assign roles and responsibilities</a:t>
            </a:r>
          </a:p>
        </p:txBody>
      </p:sp>
    </p:spTree>
    <p:extLst>
      <p:ext uri="{BB962C8B-B14F-4D97-AF65-F5344CB8AC3E}">
        <p14:creationId xmlns:p14="http://schemas.microsoft.com/office/powerpoint/2010/main" val="34195472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Approach to remote sensing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a:latin typeface="Aptos"/>
                <a:cs typeface="Arial"/>
              </a:rPr>
              <a:t>Discussion questions:</a:t>
            </a:r>
            <a:endParaRPr lang="en-US"/>
          </a:p>
          <a:p>
            <a:pPr lvl="1">
              <a:buFont typeface="Courier New" panose="020B0604020202020204" pitchFamily="34" charset="0"/>
              <a:buChar char="o"/>
            </a:pPr>
            <a:r>
              <a:rPr lang="en-US" i="1">
                <a:highlight>
                  <a:srgbClr val="FFFF00"/>
                </a:highlight>
                <a:latin typeface="Aptos"/>
                <a:cs typeface="Arial"/>
              </a:rPr>
              <a:t>Do you still have questions about remote sensing and how it could be applicable to our work?</a:t>
            </a:r>
          </a:p>
          <a:p>
            <a:pPr lvl="1">
              <a:buFont typeface="Courier New" panose="020B0604020202020204" pitchFamily="34" charset="0"/>
              <a:buChar char="o"/>
            </a:pPr>
            <a:r>
              <a:rPr lang="en-US" i="1">
                <a:highlight>
                  <a:srgbClr val="FFFF00"/>
                </a:highlight>
                <a:latin typeface="Aptos"/>
                <a:cs typeface="Arial"/>
              </a:rPr>
              <a:t>What observable phenomena on the earth's surface come to mind for you as most relevant to program outcomes and monitoring needs?</a:t>
            </a:r>
          </a:p>
          <a:p>
            <a:pPr lvl="1">
              <a:buFont typeface="Courier New" panose="020B0604020202020204" pitchFamily="34" charset="0"/>
              <a:buChar char="o"/>
            </a:pPr>
            <a:r>
              <a:rPr lang="en-US" i="1">
                <a:highlight>
                  <a:srgbClr val="FFFF00"/>
                </a:highlight>
                <a:latin typeface="Aptos"/>
                <a:cs typeface="Arial"/>
              </a:rPr>
              <a:t>Have you already seen remote sensing analysis used in other programs?</a:t>
            </a:r>
          </a:p>
          <a:p>
            <a:pPr lvl="1">
              <a:buFont typeface="Courier New" panose="020B0604020202020204" pitchFamily="34" charset="0"/>
              <a:buChar char="o"/>
            </a:pPr>
            <a:r>
              <a:rPr lang="en-US" i="1">
                <a:highlight>
                  <a:srgbClr val="FFFF00"/>
                </a:highlight>
                <a:latin typeface="Aptos"/>
                <a:cs typeface="Arial"/>
              </a:rPr>
              <a:t>Do you agree with the risk/benefit assessment? Do you see potential risks not covered?</a:t>
            </a:r>
            <a:endParaRPr lang="en-US">
              <a:highlight>
                <a:srgbClr val="FFFF00"/>
              </a:highlight>
            </a:endParaRPr>
          </a:p>
          <a:p>
            <a:pPr marL="0" indent="0">
              <a:buNone/>
            </a:pPr>
            <a:endParaRPr lang="en-US">
              <a:latin typeface="Aptos"/>
              <a:cs typeface="Arial"/>
            </a:endParaRPr>
          </a:p>
        </p:txBody>
      </p:sp>
    </p:spTree>
    <p:extLst>
      <p:ext uri="{BB962C8B-B14F-4D97-AF65-F5344CB8AC3E}">
        <p14:creationId xmlns:p14="http://schemas.microsoft.com/office/powerpoint/2010/main" val="35738909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84A9-7435-43A4-B977-54F50A0CCE60}"/>
              </a:ext>
            </a:extLst>
          </p:cNvPr>
          <p:cNvSpPr>
            <a:spLocks noGrp="1"/>
          </p:cNvSpPr>
          <p:nvPr>
            <p:ph type="title"/>
          </p:nvPr>
        </p:nvSpPr>
        <p:spPr/>
        <p:txBody>
          <a:bodyPr/>
          <a:lstStyle/>
          <a:p>
            <a:r>
              <a:rPr lang="en-US"/>
              <a:t>Context mapping</a:t>
            </a:r>
          </a:p>
        </p:txBody>
      </p:sp>
      <p:sp>
        <p:nvSpPr>
          <p:cNvPr id="3" name="Text Placeholder 2">
            <a:extLst>
              <a:ext uri="{FF2B5EF4-FFF2-40B4-BE49-F238E27FC236}">
                <a16:creationId xmlns:a16="http://schemas.microsoft.com/office/drawing/2014/main" id="{4D98E25F-2CFA-632C-9FC2-46DECA6FE7B3}"/>
              </a:ext>
            </a:extLst>
          </p:cNvPr>
          <p:cNvSpPr>
            <a:spLocks noGrp="1"/>
          </p:cNvSpPr>
          <p:nvPr>
            <p:ph type="body" idx="1"/>
          </p:nvPr>
        </p:nvSpPr>
        <p:spPr/>
        <p:txBody>
          <a:bodyPr vert="horz" lIns="91440" tIns="45720" rIns="91440" bIns="45720" rtlCol="0" anchor="t">
            <a:normAutofit/>
          </a:bodyPr>
          <a:lstStyle/>
          <a:p>
            <a:r>
              <a:rPr lang="en-US"/>
              <a:t>What is it? What does it do?</a:t>
            </a:r>
          </a:p>
          <a:p>
            <a:r>
              <a:rPr lang="en-US">
                <a:highlight>
                  <a:srgbClr val="00FFFF"/>
                </a:highlight>
              </a:rPr>
              <a:t>DELETE THIS SECTION IF NOT USING CONTEXT MAPPING</a:t>
            </a:r>
          </a:p>
        </p:txBody>
      </p:sp>
    </p:spTree>
    <p:extLst>
      <p:ext uri="{BB962C8B-B14F-4D97-AF65-F5344CB8AC3E}">
        <p14:creationId xmlns:p14="http://schemas.microsoft.com/office/powerpoint/2010/main" val="976102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B939A-0CBA-DA90-BF07-283E8DB86A9F}"/>
              </a:ext>
            </a:extLst>
          </p:cNvPr>
          <p:cNvSpPr>
            <a:spLocks noGrp="1"/>
          </p:cNvSpPr>
          <p:nvPr>
            <p:ph type="title"/>
          </p:nvPr>
        </p:nvSpPr>
        <p:spPr/>
        <p:txBody>
          <a:bodyPr/>
          <a:lstStyle/>
          <a:p>
            <a:r>
              <a:rPr lang="en-US"/>
              <a:t>Context mapping</a:t>
            </a:r>
          </a:p>
        </p:txBody>
      </p:sp>
      <p:sp>
        <p:nvSpPr>
          <p:cNvPr id="3" name="Content Placeholder 2">
            <a:extLst>
              <a:ext uri="{FF2B5EF4-FFF2-40B4-BE49-F238E27FC236}">
                <a16:creationId xmlns:a16="http://schemas.microsoft.com/office/drawing/2014/main" id="{0854A1EF-07F2-198A-601E-6D4CA68965A5}"/>
              </a:ext>
            </a:extLst>
          </p:cNvPr>
          <p:cNvSpPr>
            <a:spLocks noGrp="1"/>
          </p:cNvSpPr>
          <p:nvPr>
            <p:ph idx="1"/>
          </p:nvPr>
        </p:nvSpPr>
        <p:spPr>
          <a:xfrm>
            <a:off x="838200" y="1825625"/>
            <a:ext cx="5527827" cy="4351338"/>
          </a:xfrm>
        </p:spPr>
        <p:txBody>
          <a:bodyPr vert="horz" lIns="91440" tIns="45720" rIns="91440" bIns="45720" rtlCol="0" anchor="t">
            <a:normAutofit lnSpcReduction="10000"/>
          </a:bodyPr>
          <a:lstStyle/>
          <a:p>
            <a:pPr marL="0" indent="0">
              <a:buNone/>
            </a:pPr>
            <a:r>
              <a:rPr lang="en-US"/>
              <a:t>Successive definitions:</a:t>
            </a:r>
          </a:p>
          <a:p>
            <a:r>
              <a:rPr lang="en-US" sz="2600" dirty="0"/>
              <a:t>The process of </a:t>
            </a:r>
            <a:r>
              <a:rPr lang="en-US" sz="2600" b="1" dirty="0"/>
              <a:t>identifying, mapping, verifying, and monitoring contextual factors </a:t>
            </a:r>
            <a:r>
              <a:rPr lang="en-US" sz="2600" dirty="0"/>
              <a:t>that might plausibly impact a program’s success.  </a:t>
            </a:r>
          </a:p>
          <a:p>
            <a:r>
              <a:rPr lang="en-US" sz="2600" dirty="0"/>
              <a:t>The combination of the context map (the output of above) with adaptive management processes to review the map regularly and draw conclusions about program activities. </a:t>
            </a:r>
          </a:p>
          <a:p>
            <a:endParaRPr lang="en-US"/>
          </a:p>
        </p:txBody>
      </p:sp>
      <p:pic>
        <p:nvPicPr>
          <p:cNvPr id="4" name="Picture 3" descr="Graphical user interface, application, map&#10;&#10;Description automatically generated">
            <a:extLst>
              <a:ext uri="{FF2B5EF4-FFF2-40B4-BE49-F238E27FC236}">
                <a16:creationId xmlns:a16="http://schemas.microsoft.com/office/drawing/2014/main" id="{907B179A-106F-E7D0-831C-6693BAF5F325}"/>
              </a:ext>
            </a:extLst>
          </p:cNvPr>
          <p:cNvPicPr>
            <a:picLocks noChangeAspect="1"/>
          </p:cNvPicPr>
          <p:nvPr/>
        </p:nvPicPr>
        <p:blipFill>
          <a:blip r:embed="rId2"/>
          <a:srcRect l="37351" t="15742" r="20518" b="7318"/>
          <a:stretch/>
        </p:blipFill>
        <p:spPr>
          <a:xfrm>
            <a:off x="6537156" y="-2506"/>
            <a:ext cx="5651337" cy="6870063"/>
          </a:xfrm>
          <a:prstGeom prst="rect">
            <a:avLst/>
          </a:prstGeom>
        </p:spPr>
      </p:pic>
    </p:spTree>
    <p:extLst>
      <p:ext uri="{BB962C8B-B14F-4D97-AF65-F5344CB8AC3E}">
        <p14:creationId xmlns:p14="http://schemas.microsoft.com/office/powerpoint/2010/main" val="2713799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Why context mapping?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r>
              <a:rPr lang="en-US">
                <a:latin typeface="Aptos"/>
                <a:cs typeface="Arial"/>
              </a:rPr>
              <a:t>Pushes the program team to identify and agree on the </a:t>
            </a:r>
            <a:r>
              <a:rPr lang="en-US" b="1">
                <a:latin typeface="Aptos"/>
                <a:cs typeface="Arial"/>
              </a:rPr>
              <a:t>context factors </a:t>
            </a:r>
            <a:r>
              <a:rPr lang="en-US">
                <a:latin typeface="Aptos"/>
                <a:cs typeface="Arial"/>
              </a:rPr>
              <a:t>that would be most useful to monitor</a:t>
            </a:r>
            <a:endParaRPr lang="en-US"/>
          </a:p>
          <a:p>
            <a:pPr marL="457200" indent="-457200"/>
            <a:r>
              <a:rPr lang="en-US">
                <a:latin typeface="Aptos"/>
                <a:cs typeface="Arial"/>
              </a:rPr>
              <a:t>Provides a </a:t>
            </a:r>
            <a:r>
              <a:rPr lang="en-US" b="1">
                <a:latin typeface="Aptos"/>
                <a:cs typeface="Arial"/>
              </a:rPr>
              <a:t>framework </a:t>
            </a:r>
            <a:r>
              <a:rPr lang="en-US">
                <a:latin typeface="Aptos"/>
                <a:cs typeface="Arial"/>
              </a:rPr>
              <a:t>for integrating valuable secondary data sources with program-specific locations in a single, interactive, visually compelling output</a:t>
            </a:r>
          </a:p>
          <a:p>
            <a:pPr marL="457200" indent="-457200"/>
            <a:r>
              <a:rPr lang="en-US">
                <a:latin typeface="Aptos"/>
                <a:cs typeface="Arial"/>
              </a:rPr>
              <a:t>Increases </a:t>
            </a:r>
            <a:r>
              <a:rPr lang="en-US" b="1">
                <a:latin typeface="Aptos"/>
                <a:cs typeface="Arial"/>
              </a:rPr>
              <a:t>cross-unit collaboration and alignment</a:t>
            </a:r>
            <a:endParaRPr lang="en-US">
              <a:latin typeface="Aptos"/>
              <a:cs typeface="Arial"/>
            </a:endParaRPr>
          </a:p>
          <a:p>
            <a:pPr marL="457200" indent="-457200"/>
            <a:r>
              <a:rPr lang="en-US">
                <a:latin typeface="Aptos"/>
                <a:cs typeface="Arial"/>
              </a:rPr>
              <a:t>Increases overall </a:t>
            </a:r>
            <a:r>
              <a:rPr lang="en-US" b="1">
                <a:latin typeface="Aptos"/>
                <a:cs typeface="Arial"/>
              </a:rPr>
              <a:t>visibility of context changes </a:t>
            </a:r>
            <a:r>
              <a:rPr lang="en-US">
                <a:latin typeface="Aptos"/>
                <a:cs typeface="Arial"/>
              </a:rPr>
              <a:t>and understanding of how they might affect programming</a:t>
            </a:r>
          </a:p>
          <a:p>
            <a:pPr marL="457200" indent="-457200"/>
            <a:r>
              <a:rPr lang="en-US">
                <a:latin typeface="Aptos"/>
                <a:cs typeface="Arial"/>
              </a:rPr>
              <a:t>Can allow for </a:t>
            </a:r>
            <a:r>
              <a:rPr lang="en-US" b="1">
                <a:latin typeface="Aptos"/>
                <a:cs typeface="Arial"/>
              </a:rPr>
              <a:t>real-time updates </a:t>
            </a:r>
            <a:r>
              <a:rPr lang="en-US">
                <a:latin typeface="Aptos"/>
                <a:cs typeface="Arial"/>
              </a:rPr>
              <a:t>to fuel timely decision-making</a:t>
            </a:r>
            <a:endParaRPr lang="en-US"/>
          </a:p>
        </p:txBody>
      </p:sp>
    </p:spTree>
    <p:extLst>
      <p:ext uri="{BB962C8B-B14F-4D97-AF65-F5344CB8AC3E}">
        <p14:creationId xmlns:p14="http://schemas.microsoft.com/office/powerpoint/2010/main" val="23060021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Context mapping workflow</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a:highlight>
                  <a:srgbClr val="00FFFF"/>
                </a:highlight>
                <a:latin typeface="Aptos"/>
                <a:cs typeface="Arial"/>
              </a:rPr>
              <a:t>Insert Workflow Diagram (see Toolkit guidance)</a:t>
            </a:r>
            <a:endParaRPr lang="en-US" i="1">
              <a:highlight>
                <a:srgbClr val="00FFFF"/>
              </a:highlight>
            </a:endParaRPr>
          </a:p>
          <a:p>
            <a:pPr marL="0" indent="0">
              <a:buNone/>
            </a:pPr>
            <a:endParaRPr lang="en-US">
              <a:highlight>
                <a:srgbClr val="00FFFF"/>
              </a:highlight>
              <a:latin typeface="Aptos"/>
              <a:cs typeface="Arial"/>
            </a:endParaRPr>
          </a:p>
        </p:txBody>
      </p:sp>
    </p:spTree>
    <p:extLst>
      <p:ext uri="{BB962C8B-B14F-4D97-AF65-F5344CB8AC3E}">
        <p14:creationId xmlns:p14="http://schemas.microsoft.com/office/powerpoint/2010/main" val="21220712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Approach to context mapping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lnSpcReduction="10000"/>
          </a:bodyPr>
          <a:lstStyle/>
          <a:p>
            <a:pPr marL="457200" indent="-457200"/>
            <a:r>
              <a:rPr lang="en-US">
                <a:latin typeface="Aptos"/>
                <a:cs typeface="Arial"/>
              </a:rPr>
              <a:t>RAAM context mapping tools</a:t>
            </a:r>
          </a:p>
          <a:p>
            <a:pPr marL="914400" lvl="1">
              <a:buFont typeface="Courier New" panose="020B0604020202020204" pitchFamily="34" charset="0"/>
              <a:buChar char="o"/>
            </a:pPr>
            <a:r>
              <a:rPr lang="en-US" u="sng">
                <a:latin typeface="Aptos"/>
                <a:cs typeface="Arial"/>
              </a:rPr>
              <a:t>Toolkit method chapter</a:t>
            </a:r>
            <a:r>
              <a:rPr lang="en-US">
                <a:latin typeface="Aptos"/>
                <a:cs typeface="Arial"/>
              </a:rPr>
              <a:t> – guidance for each step of the workflow, explanations, and examples</a:t>
            </a:r>
          </a:p>
          <a:p>
            <a:pPr marL="914400" lvl="1">
              <a:buFont typeface="Courier New" panose="020B0604020202020204" pitchFamily="34" charset="0"/>
              <a:buChar char="o"/>
            </a:pPr>
            <a:r>
              <a:rPr lang="en-US" b="1" u="sng">
                <a:latin typeface="Aptos"/>
                <a:cs typeface="Arial"/>
              </a:rPr>
              <a:t>Context Mapping Matrix</a:t>
            </a:r>
            <a:r>
              <a:rPr lang="en-US">
                <a:latin typeface="Aptos"/>
                <a:cs typeface="Arial"/>
              </a:rPr>
              <a:t> – template to guide users through setting objectives, identifying and assessing data sources, planning analysis and assigning roles and responsibilities</a:t>
            </a:r>
          </a:p>
          <a:p>
            <a:pPr marL="914400" lvl="1">
              <a:buFont typeface="Courier New" panose="020B0604020202020204" pitchFamily="34" charset="0"/>
              <a:buChar char="o"/>
            </a:pPr>
            <a:r>
              <a:rPr lang="en-US" u="sng">
                <a:latin typeface="Aptos"/>
                <a:cs typeface="Arial"/>
              </a:rPr>
              <a:t>Context mapping tutorials</a:t>
            </a:r>
            <a:r>
              <a:rPr lang="en-US">
                <a:latin typeface="Aptos"/>
                <a:cs typeface="Arial"/>
              </a:rPr>
              <a:t> – Step-by-step walkthroughs using QGIS and Google </a:t>
            </a:r>
            <a:r>
              <a:rPr lang="en-US" err="1">
                <a:latin typeface="Aptos"/>
                <a:cs typeface="Arial"/>
              </a:rPr>
              <a:t>MyMaps</a:t>
            </a:r>
            <a:r>
              <a:rPr lang="en-US">
                <a:latin typeface="Aptos"/>
                <a:cs typeface="Arial"/>
              </a:rPr>
              <a:t> of creation of a context map</a:t>
            </a:r>
            <a:endParaRPr lang="en-US">
              <a:cs typeface="Arial"/>
            </a:endParaRPr>
          </a:p>
          <a:p>
            <a:pPr marL="914400" lvl="1">
              <a:buFont typeface="Courier New" panose="020B0604020202020204" pitchFamily="34" charset="0"/>
              <a:buChar char="o"/>
            </a:pPr>
            <a:r>
              <a:rPr lang="en-US" u="sng">
                <a:latin typeface="Aptos"/>
                <a:cs typeface="Arial"/>
              </a:rPr>
              <a:t>List of secondary data sources</a:t>
            </a:r>
          </a:p>
          <a:p>
            <a:pPr marL="914400" lvl="1">
              <a:buFont typeface="Courier New" panose="020B0604020202020204" pitchFamily="34" charset="0"/>
              <a:buChar char="o"/>
            </a:pPr>
            <a:r>
              <a:rPr lang="en-US" u="sng">
                <a:latin typeface="Aptos"/>
                <a:cs typeface="Arial"/>
              </a:rPr>
              <a:t>Tipsheet for identifying program-relevant locations and pre-existing vulnerabilities</a:t>
            </a:r>
          </a:p>
          <a:p>
            <a:pPr marL="914400" lvl="1">
              <a:buFont typeface="Courier New" panose="020B0604020202020204" pitchFamily="34" charset="0"/>
              <a:buChar char="o"/>
            </a:pPr>
            <a:r>
              <a:rPr lang="en-US" u="sng">
                <a:latin typeface="Aptos"/>
                <a:cs typeface="Arial"/>
              </a:rPr>
              <a:t>Case studies</a:t>
            </a:r>
            <a:r>
              <a:rPr lang="en-US">
                <a:latin typeface="Aptos"/>
                <a:cs typeface="Arial"/>
              </a:rPr>
              <a:t> – Descriptions of real use of context mapping in humanitarian and development program contexts</a:t>
            </a:r>
            <a:endParaRPr lang="en-US"/>
          </a:p>
        </p:txBody>
      </p:sp>
    </p:spTree>
    <p:extLst>
      <p:ext uri="{BB962C8B-B14F-4D97-AF65-F5344CB8AC3E}">
        <p14:creationId xmlns:p14="http://schemas.microsoft.com/office/powerpoint/2010/main" val="2875633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Approach to context mapping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What does the Context Mapping Matrix help us do?</a:t>
            </a:r>
            <a:endParaRPr lang="en-US"/>
          </a:p>
          <a:p>
            <a:pPr marL="914400">
              <a:buFont typeface="Courier New" panose="020B0604020202020204" pitchFamily="34" charset="0"/>
              <a:buChar char="o"/>
            </a:pPr>
            <a:r>
              <a:rPr lang="en-US">
                <a:latin typeface="Aptos"/>
                <a:cs typeface="Arial"/>
              </a:rPr>
              <a:t>Set objectives</a:t>
            </a:r>
          </a:p>
          <a:p>
            <a:pPr marL="1371600" lvl="2">
              <a:buFont typeface="Wingdings" panose="020B0604020202020204" pitchFamily="34" charset="0"/>
              <a:buChar char="§"/>
            </a:pPr>
            <a:r>
              <a:rPr lang="en-US">
                <a:latin typeface="Aptos"/>
                <a:cs typeface="Arial"/>
              </a:rPr>
              <a:t>What do we want to </a:t>
            </a:r>
            <a:r>
              <a:rPr lang="en-US" i="1">
                <a:latin typeface="Aptos"/>
                <a:cs typeface="Arial"/>
              </a:rPr>
              <a:t>know or find out </a:t>
            </a:r>
            <a:r>
              <a:rPr lang="en-US">
                <a:latin typeface="Aptos"/>
                <a:cs typeface="Arial"/>
              </a:rPr>
              <a:t>using context mapping?</a:t>
            </a:r>
          </a:p>
          <a:p>
            <a:pPr marL="914400" lvl="1">
              <a:buFont typeface="Courier New" panose="020B0604020202020204" pitchFamily="34" charset="0"/>
              <a:buChar char="o"/>
            </a:pPr>
            <a:r>
              <a:rPr lang="en-US" sz="2800">
                <a:latin typeface="Aptos"/>
                <a:cs typeface="Arial"/>
              </a:rPr>
              <a:t>Data source assessment</a:t>
            </a:r>
          </a:p>
          <a:p>
            <a:pPr marL="1371600" lvl="2">
              <a:buFont typeface="Wingdings" panose="020B0604020202020204" pitchFamily="34" charset="0"/>
              <a:buChar char="§"/>
            </a:pPr>
            <a:r>
              <a:rPr lang="en-US">
                <a:latin typeface="Aptos"/>
                <a:cs typeface="Arial"/>
              </a:rPr>
              <a:t>What datasets can be used (or collected) both from inside and outside of the program to address the objectives?</a:t>
            </a:r>
          </a:p>
          <a:p>
            <a:pPr marL="914400" lvl="1">
              <a:buFont typeface="Courier New" panose="020B0604020202020204" pitchFamily="34" charset="0"/>
              <a:buChar char="o"/>
            </a:pPr>
            <a:r>
              <a:rPr lang="en-US" sz="2800">
                <a:latin typeface="Aptos"/>
                <a:cs typeface="Arial"/>
              </a:rPr>
              <a:t>Context mapping plan</a:t>
            </a:r>
          </a:p>
          <a:p>
            <a:pPr marL="1371600" lvl="2">
              <a:buFont typeface="Wingdings" panose="020B0604020202020204" pitchFamily="34" charset="0"/>
              <a:buChar char="§"/>
            </a:pPr>
            <a:r>
              <a:rPr lang="en-US">
                <a:latin typeface="Aptos"/>
                <a:cs typeface="Arial"/>
              </a:rPr>
              <a:t>Operationalize the objectives and data sources into a concrete plan and assign roles and responsibilities</a:t>
            </a:r>
          </a:p>
        </p:txBody>
      </p:sp>
    </p:spTree>
    <p:extLst>
      <p:ext uri="{BB962C8B-B14F-4D97-AF65-F5344CB8AC3E}">
        <p14:creationId xmlns:p14="http://schemas.microsoft.com/office/powerpoint/2010/main" val="20630166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RAAM Approach to context mapping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a:latin typeface="Aptos"/>
                <a:cs typeface="Arial"/>
              </a:rPr>
              <a:t>Discussion questions:</a:t>
            </a:r>
            <a:endParaRPr lang="en-US"/>
          </a:p>
          <a:p>
            <a:pPr lvl="1">
              <a:buFont typeface="Courier New" panose="020B0604020202020204" pitchFamily="34" charset="0"/>
              <a:buChar char="o"/>
            </a:pPr>
            <a:r>
              <a:rPr lang="en-US" i="1">
                <a:highlight>
                  <a:srgbClr val="FFFF00"/>
                </a:highlight>
                <a:latin typeface="Aptos"/>
                <a:cs typeface="Arial"/>
              </a:rPr>
              <a:t>,,,</a:t>
            </a:r>
          </a:p>
          <a:p>
            <a:pPr lvl="1">
              <a:buFont typeface="Courier New" panose="020B0604020202020204" pitchFamily="34" charset="0"/>
              <a:buChar char="o"/>
            </a:pPr>
            <a:r>
              <a:rPr lang="en-US" i="1">
                <a:highlight>
                  <a:srgbClr val="FFFF00"/>
                </a:highlight>
                <a:latin typeface="Aptos"/>
                <a:cs typeface="Arial"/>
              </a:rPr>
              <a:t>Do you still have questions about remote sensing and how it could be applicable to our work?</a:t>
            </a:r>
            <a:endParaRPr lang="en-US"/>
          </a:p>
          <a:p>
            <a:pPr lvl="1">
              <a:buFont typeface="Courier New" panose="020B0604020202020204" pitchFamily="34" charset="0"/>
              <a:buChar char="o"/>
            </a:pPr>
            <a:r>
              <a:rPr lang="en-US" i="1">
                <a:highlight>
                  <a:srgbClr val="FFFF00"/>
                </a:highlight>
                <a:latin typeface="Aptos"/>
                <a:cs typeface="Arial"/>
              </a:rPr>
              <a:t>What observable phenomena on the earth's surface come to mind for you as most relevant to program outcomes and monitoring needs?</a:t>
            </a:r>
          </a:p>
          <a:p>
            <a:pPr lvl="1">
              <a:buFont typeface="Courier New" panose="020B0604020202020204" pitchFamily="34" charset="0"/>
              <a:buChar char="o"/>
            </a:pPr>
            <a:r>
              <a:rPr lang="en-US" i="1">
                <a:highlight>
                  <a:srgbClr val="FFFF00"/>
                </a:highlight>
                <a:latin typeface="Aptos"/>
                <a:cs typeface="Arial"/>
              </a:rPr>
              <a:t>Have you already seen remote sensing analysis used in other programs?</a:t>
            </a:r>
          </a:p>
          <a:p>
            <a:pPr lvl="1">
              <a:buFont typeface="Courier New" panose="020B0604020202020204" pitchFamily="34" charset="0"/>
              <a:buChar char="o"/>
            </a:pPr>
            <a:r>
              <a:rPr lang="en-US" i="1">
                <a:highlight>
                  <a:srgbClr val="FFFF00"/>
                </a:highlight>
                <a:latin typeface="Aptos"/>
                <a:cs typeface="Arial"/>
              </a:rPr>
              <a:t>Do you agree with the risk/benefit assessment? Do you see potential risks not covered?</a:t>
            </a:r>
            <a:endParaRPr lang="en-US">
              <a:highlight>
                <a:srgbClr val="FFFF00"/>
              </a:highlight>
            </a:endParaRPr>
          </a:p>
          <a:p>
            <a:pPr marL="0" indent="0">
              <a:buNone/>
            </a:pPr>
            <a:endParaRPr lang="en-US">
              <a:latin typeface="Aptos"/>
              <a:cs typeface="Arial"/>
            </a:endParaRPr>
          </a:p>
        </p:txBody>
      </p:sp>
    </p:spTree>
    <p:extLst>
      <p:ext uri="{BB962C8B-B14F-4D97-AF65-F5344CB8AC3E}">
        <p14:creationId xmlns:p14="http://schemas.microsoft.com/office/powerpoint/2010/main" val="27071373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84A9-7435-43A4-B977-54F50A0CCE60}"/>
              </a:ext>
            </a:extLst>
          </p:cNvPr>
          <p:cNvSpPr>
            <a:spLocks noGrp="1"/>
          </p:cNvSpPr>
          <p:nvPr>
            <p:ph type="title"/>
          </p:nvPr>
        </p:nvSpPr>
        <p:spPr/>
        <p:txBody>
          <a:bodyPr/>
          <a:lstStyle/>
          <a:p>
            <a:r>
              <a:rPr lang="en-US"/>
              <a:t>Rumor tracking</a:t>
            </a:r>
          </a:p>
        </p:txBody>
      </p:sp>
      <p:sp>
        <p:nvSpPr>
          <p:cNvPr id="3" name="Text Placeholder 2">
            <a:extLst>
              <a:ext uri="{FF2B5EF4-FFF2-40B4-BE49-F238E27FC236}">
                <a16:creationId xmlns:a16="http://schemas.microsoft.com/office/drawing/2014/main" id="{4D98E25F-2CFA-632C-9FC2-46DECA6FE7B3}"/>
              </a:ext>
            </a:extLst>
          </p:cNvPr>
          <p:cNvSpPr>
            <a:spLocks noGrp="1"/>
          </p:cNvSpPr>
          <p:nvPr>
            <p:ph type="body" idx="1"/>
          </p:nvPr>
        </p:nvSpPr>
        <p:spPr/>
        <p:txBody>
          <a:bodyPr vert="horz" lIns="91440" tIns="45720" rIns="91440" bIns="45720" rtlCol="0" anchor="t">
            <a:normAutofit/>
          </a:bodyPr>
          <a:lstStyle/>
          <a:p>
            <a:r>
              <a:rPr lang="en-US"/>
              <a:t>What is it? What does it do?</a:t>
            </a:r>
          </a:p>
          <a:p>
            <a:r>
              <a:rPr lang="en-US">
                <a:highlight>
                  <a:srgbClr val="00FFFF"/>
                </a:highlight>
              </a:rPr>
              <a:t>DELETE THIS SECTION IF NOT USING RUMOR TRACKING</a:t>
            </a:r>
          </a:p>
        </p:txBody>
      </p:sp>
    </p:spTree>
    <p:extLst>
      <p:ext uri="{BB962C8B-B14F-4D97-AF65-F5344CB8AC3E}">
        <p14:creationId xmlns:p14="http://schemas.microsoft.com/office/powerpoint/2010/main" val="1777041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6A73A-8437-8511-3FDD-BED46EF17862}"/>
              </a:ext>
            </a:extLst>
          </p:cNvPr>
          <p:cNvSpPr>
            <a:spLocks noGrp="1"/>
          </p:cNvSpPr>
          <p:nvPr>
            <p:ph type="title"/>
          </p:nvPr>
        </p:nvSpPr>
        <p:spPr/>
        <p:txBody>
          <a:bodyPr/>
          <a:lstStyle/>
          <a:p>
            <a:r>
              <a:rPr lang="en-US"/>
              <a:t>Workshop Agenda</a:t>
            </a:r>
          </a:p>
        </p:txBody>
      </p:sp>
      <p:sp>
        <p:nvSpPr>
          <p:cNvPr id="3" name="Content Placeholder 2">
            <a:extLst>
              <a:ext uri="{FF2B5EF4-FFF2-40B4-BE49-F238E27FC236}">
                <a16:creationId xmlns:a16="http://schemas.microsoft.com/office/drawing/2014/main" id="{2C6DAFB8-68F1-3A52-1E18-6B42F43CFD80}"/>
              </a:ext>
            </a:extLst>
          </p:cNvPr>
          <p:cNvSpPr>
            <a:spLocks noGrp="1"/>
          </p:cNvSpPr>
          <p:nvPr>
            <p:ph idx="1"/>
          </p:nvPr>
        </p:nvSpPr>
        <p:spPr/>
        <p:txBody>
          <a:bodyPr vert="horz" lIns="91440" tIns="45720" rIns="91440" bIns="45720" rtlCol="0" anchor="t">
            <a:normAutofit/>
          </a:bodyPr>
          <a:lstStyle/>
          <a:p>
            <a:r>
              <a:rPr lang="en-US"/>
              <a:t>Day 1</a:t>
            </a:r>
          </a:p>
          <a:p>
            <a:pPr lvl="1">
              <a:buFont typeface="Courier New" panose="020B0604020202020204" pitchFamily="34" charset="0"/>
              <a:buChar char="o"/>
            </a:pPr>
            <a:r>
              <a:rPr lang="en-US">
                <a:highlight>
                  <a:srgbClr val="FFFF00"/>
                </a:highlight>
              </a:rPr>
              <a:t>Key themes of the day</a:t>
            </a:r>
          </a:p>
          <a:p>
            <a:r>
              <a:rPr lang="en-US"/>
              <a:t>Day 2</a:t>
            </a:r>
          </a:p>
          <a:p>
            <a:pPr lvl="1">
              <a:buFont typeface="Courier New" panose="020B0604020202020204" pitchFamily="34" charset="0"/>
              <a:buChar char="o"/>
            </a:pPr>
            <a:r>
              <a:rPr lang="en-US">
                <a:highlight>
                  <a:srgbClr val="FFFF00"/>
                </a:highlight>
              </a:rPr>
              <a:t>Key themes of the day</a:t>
            </a:r>
          </a:p>
          <a:p>
            <a:r>
              <a:rPr lang="en-US"/>
              <a:t>Day 3</a:t>
            </a:r>
          </a:p>
          <a:p>
            <a:pPr lvl="1">
              <a:buFont typeface="Courier New" panose="020B0604020202020204" pitchFamily="34" charset="0"/>
              <a:buChar char="o"/>
            </a:pPr>
            <a:r>
              <a:rPr lang="en-US">
                <a:highlight>
                  <a:srgbClr val="FFFF00"/>
                </a:highlight>
              </a:rPr>
              <a:t>Key themes of the day</a:t>
            </a:r>
          </a:p>
          <a:p>
            <a:r>
              <a:rPr lang="en-US"/>
              <a:t>...</a:t>
            </a:r>
          </a:p>
        </p:txBody>
      </p:sp>
    </p:spTree>
    <p:extLst>
      <p:ext uri="{BB962C8B-B14F-4D97-AF65-F5344CB8AC3E}">
        <p14:creationId xmlns:p14="http://schemas.microsoft.com/office/powerpoint/2010/main" val="32270656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953727-30FC-9A3B-9CA9-580B4CDCAA77}"/>
              </a:ext>
            </a:extLst>
          </p:cNvPr>
          <p:cNvSpPr>
            <a:spLocks noGrp="1"/>
          </p:cNvSpPr>
          <p:nvPr/>
        </p:nvSpPr>
        <p:spPr>
          <a:xfrm>
            <a:off x="620183" y="1990731"/>
            <a:ext cx="10972657" cy="1034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chemeClr val="dk2"/>
              </a:buClr>
              <a:buSzPts val="1400"/>
              <a:buFont typeface="Times New Roman"/>
              <a:buNone/>
              <a:defRPr sz="4400" b="1" i="0" u="none" strike="noStrike" cap="none">
                <a:solidFill>
                  <a:schemeClr val="dk2"/>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US" sz="8000" i="1" dirty="0"/>
              <a:t>What counts as a "rumor"?</a:t>
            </a:r>
          </a:p>
        </p:txBody>
      </p:sp>
    </p:spTree>
    <p:extLst>
      <p:ext uri="{BB962C8B-B14F-4D97-AF65-F5344CB8AC3E}">
        <p14:creationId xmlns:p14="http://schemas.microsoft.com/office/powerpoint/2010/main" val="40566601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Rumor tracking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5499905" cy="4351338"/>
          </a:xfrm>
        </p:spPr>
        <p:txBody>
          <a:bodyPr vert="horz" lIns="91440" tIns="45720" rIns="91440" bIns="45720" rtlCol="0" anchor="t">
            <a:normAutofit/>
          </a:bodyPr>
          <a:lstStyle/>
          <a:p>
            <a:pPr marL="0" indent="0">
              <a:buNone/>
            </a:pPr>
            <a:r>
              <a:rPr lang="en-US" dirty="0"/>
              <a:t>A rumor is </a:t>
            </a:r>
            <a:r>
              <a:rPr lang="en-US" b="1" dirty="0">
                <a:solidFill>
                  <a:schemeClr val="accent3"/>
                </a:solidFill>
              </a:rPr>
              <a:t>unverified information transmitted from one person to another</a:t>
            </a:r>
            <a:r>
              <a:rPr lang="en-US" dirty="0"/>
              <a:t>. The purpose of a rumor tracking system is to systematically capture rumors on a given topic to try to identify misinformation or disinformation, and take action in response</a:t>
            </a:r>
          </a:p>
        </p:txBody>
      </p:sp>
      <p:pic>
        <p:nvPicPr>
          <p:cNvPr id="5" name="Picture 2" descr="Chat bubble with solid fill">
            <a:extLst>
              <a:ext uri="{FF2B5EF4-FFF2-40B4-BE49-F238E27FC236}">
                <a16:creationId xmlns:a16="http://schemas.microsoft.com/office/drawing/2014/main" id="{C2C1C4A7-8DFD-6AAF-3436-046CB499A38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38521" y="1036576"/>
            <a:ext cx="4775200" cy="4775200"/>
          </a:xfrm>
          <a:prstGeom prst="rect">
            <a:avLst/>
          </a:prstGeom>
        </p:spPr>
      </p:pic>
    </p:spTree>
    <p:extLst>
      <p:ext uri="{BB962C8B-B14F-4D97-AF65-F5344CB8AC3E}">
        <p14:creationId xmlns:p14="http://schemas.microsoft.com/office/powerpoint/2010/main" val="18554278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Rumor tracking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dirty="0">
                <a:latin typeface="Aptos"/>
                <a:cs typeface="Arial"/>
              </a:rPr>
              <a:t>Why does it matter?</a:t>
            </a:r>
          </a:p>
          <a:p>
            <a:pPr marL="457200" indent="-457200"/>
            <a:r>
              <a:rPr lang="en-US" dirty="0">
                <a:latin typeface="Aptos"/>
                <a:cs typeface="Arial"/>
              </a:rPr>
              <a:t>Reduced ability to talk directly with program participants can be a critical gap for programs</a:t>
            </a:r>
          </a:p>
          <a:p>
            <a:pPr marL="457200" indent="-457200"/>
            <a:r>
              <a:rPr lang="en-US" dirty="0">
                <a:latin typeface="Aptos"/>
                <a:cs typeface="Arial"/>
              </a:rPr>
              <a:t>Knowing more about the rumors participants are hearing enables you to have responses ready, conduct follow-ups and adapt programming if needed</a:t>
            </a:r>
          </a:p>
          <a:p>
            <a:pPr marL="0" indent="0">
              <a:buNone/>
            </a:pPr>
            <a:endParaRPr lang="en-US">
              <a:cs typeface="Arial"/>
            </a:endParaRPr>
          </a:p>
        </p:txBody>
      </p:sp>
    </p:spTree>
    <p:extLst>
      <p:ext uri="{BB962C8B-B14F-4D97-AF65-F5344CB8AC3E}">
        <p14:creationId xmlns:p14="http://schemas.microsoft.com/office/powerpoint/2010/main" val="38860398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Rumor tracking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fontScale="92500" lnSpcReduction="20000"/>
          </a:bodyPr>
          <a:lstStyle/>
          <a:p>
            <a:pPr marL="0" indent="0">
              <a:buNone/>
            </a:pPr>
            <a:r>
              <a:rPr lang="en-US" dirty="0">
                <a:latin typeface="Aptos"/>
                <a:cs typeface="Arial"/>
              </a:rPr>
              <a:t>Example: </a:t>
            </a:r>
          </a:p>
          <a:p>
            <a:pPr marL="457200" indent="-457200"/>
            <a:r>
              <a:rPr lang="en-US" dirty="0">
                <a:latin typeface="Aptos"/>
                <a:cs typeface="Arial"/>
              </a:rPr>
              <a:t>A program is running cash distributions entirely through program partners, with third-party monitors responsible for post-distribution monitoring. </a:t>
            </a:r>
          </a:p>
          <a:p>
            <a:pPr marL="457200" indent="-457200"/>
            <a:r>
              <a:rPr lang="en-US" dirty="0">
                <a:latin typeface="Aptos"/>
                <a:cs typeface="Arial"/>
              </a:rPr>
              <a:t>Anecdotally, program management has heard of some problems at the distributions, but they have no specific information and the partners have not reported any concerns.</a:t>
            </a:r>
          </a:p>
          <a:p>
            <a:pPr marL="457200" indent="-457200"/>
            <a:r>
              <a:rPr lang="en-US" dirty="0">
                <a:latin typeface="Aptos"/>
                <a:cs typeface="Arial"/>
              </a:rPr>
              <a:t>The team can only plan site visits ad hoc when the government allows it, and needs to plan what data to collect to help confirm/disconfirm the concerns and be ready with responses to any misinformation about the distributions.</a:t>
            </a:r>
            <a:endParaRPr lang="en-US" dirty="0">
              <a:cs typeface="Arial"/>
            </a:endParaRPr>
          </a:p>
          <a:p>
            <a:pPr marL="457200" indent="-457200"/>
            <a:r>
              <a:rPr lang="en-US" i="1" dirty="0">
                <a:latin typeface="Aptos"/>
                <a:cs typeface="Arial"/>
              </a:rPr>
              <a:t>How can you find out what rumors are circulating?</a:t>
            </a:r>
          </a:p>
          <a:p>
            <a:pPr marL="0" indent="0">
              <a:buNone/>
            </a:pPr>
            <a:endParaRPr lang="en-US">
              <a:latin typeface="Aptos"/>
              <a:cs typeface="Arial"/>
            </a:endParaRPr>
          </a:p>
        </p:txBody>
      </p:sp>
    </p:spTree>
    <p:extLst>
      <p:ext uri="{BB962C8B-B14F-4D97-AF65-F5344CB8AC3E}">
        <p14:creationId xmlns:p14="http://schemas.microsoft.com/office/powerpoint/2010/main" val="2420546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Rumor Tracking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dirty="0">
                <a:highlight>
                  <a:srgbClr val="00FFFF"/>
                </a:highlight>
                <a:latin typeface="Aptos"/>
                <a:cs typeface="Arial"/>
              </a:rPr>
              <a:t>Insert Rumor </a:t>
            </a:r>
            <a:r>
              <a:rPr lang="en-US" i="1" dirty="0" err="1">
                <a:highlight>
                  <a:srgbClr val="00FFFF"/>
                </a:highlight>
                <a:latin typeface="Aptos"/>
                <a:cs typeface="Arial"/>
              </a:rPr>
              <a:t>TrackingWorkflow</a:t>
            </a:r>
            <a:r>
              <a:rPr lang="en-US" i="1" dirty="0">
                <a:highlight>
                  <a:srgbClr val="00FFFF"/>
                </a:highlight>
                <a:latin typeface="Aptos"/>
                <a:cs typeface="Arial"/>
              </a:rPr>
              <a:t> Diagram (see Toolkit guidance)</a:t>
            </a:r>
            <a:endParaRPr lang="en-US" i="1" dirty="0">
              <a:highlight>
                <a:srgbClr val="00FFFF"/>
              </a:highlight>
            </a:endParaRPr>
          </a:p>
          <a:p>
            <a:pPr marL="0" indent="0">
              <a:buNone/>
            </a:pPr>
            <a:endParaRPr lang="en-US">
              <a:highlight>
                <a:srgbClr val="00FFFF"/>
              </a:highlight>
              <a:latin typeface="Aptos"/>
              <a:cs typeface="Arial"/>
            </a:endParaRPr>
          </a:p>
        </p:txBody>
      </p:sp>
    </p:spTree>
    <p:extLst>
      <p:ext uri="{BB962C8B-B14F-4D97-AF65-F5344CB8AC3E}">
        <p14:creationId xmlns:p14="http://schemas.microsoft.com/office/powerpoint/2010/main" val="34546167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Rumor Tracking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r>
              <a:rPr lang="en-US" dirty="0">
                <a:latin typeface="Aptos"/>
                <a:cs typeface="Arial"/>
              </a:rPr>
              <a:t>RAAM Rumor Tracking tools</a:t>
            </a:r>
          </a:p>
          <a:p>
            <a:pPr marL="914400" lvl="1">
              <a:buFont typeface="Courier New" panose="020B0604020202020204" pitchFamily="34" charset="0"/>
              <a:buChar char="o"/>
            </a:pPr>
            <a:r>
              <a:rPr lang="en-US" u="sng" dirty="0">
                <a:latin typeface="Aptos"/>
                <a:cs typeface="Arial"/>
              </a:rPr>
              <a:t>Toolkit method chapter</a:t>
            </a:r>
            <a:r>
              <a:rPr lang="en-US" dirty="0">
                <a:latin typeface="Aptos"/>
                <a:cs typeface="Arial"/>
              </a:rPr>
              <a:t> – guidance for each step of the workflow, explanations, and examples</a:t>
            </a:r>
          </a:p>
          <a:p>
            <a:pPr marL="914400" lvl="1">
              <a:buFont typeface="Courier New" panose="020B0604020202020204" pitchFamily="34" charset="0"/>
              <a:buChar char="o"/>
            </a:pPr>
            <a:r>
              <a:rPr lang="en-US" b="1" u="sng" dirty="0">
                <a:latin typeface="Aptos"/>
                <a:cs typeface="Arial"/>
              </a:rPr>
              <a:t>Rumor Tracking Matrix</a:t>
            </a:r>
            <a:r>
              <a:rPr lang="en-US" dirty="0">
                <a:latin typeface="Aptos"/>
                <a:cs typeface="Arial"/>
              </a:rPr>
              <a:t> – planning template for defining rumor topics, identifying and assessing data sources, planning analysis and assigning roles and responsibilities</a:t>
            </a:r>
          </a:p>
          <a:p>
            <a:pPr marL="914400" lvl="1">
              <a:buFont typeface="Courier New" panose="020B0604020202020204" pitchFamily="34" charset="0"/>
              <a:buChar char="o"/>
            </a:pPr>
            <a:r>
              <a:rPr lang="en-US" u="sng" dirty="0">
                <a:latin typeface="Aptos"/>
                <a:cs typeface="Arial"/>
              </a:rPr>
              <a:t>Qualitative analysis for Rumor Tracking</a:t>
            </a:r>
            <a:r>
              <a:rPr lang="en-US" dirty="0">
                <a:latin typeface="Aptos"/>
                <a:cs typeface="Arial"/>
              </a:rPr>
              <a:t> – Resource list with frameworks and technical tutorials for analysts tasked with identifying rumors from raw data</a:t>
            </a:r>
          </a:p>
        </p:txBody>
      </p:sp>
    </p:spTree>
    <p:extLst>
      <p:ext uri="{BB962C8B-B14F-4D97-AF65-F5344CB8AC3E}">
        <p14:creationId xmlns:p14="http://schemas.microsoft.com/office/powerpoint/2010/main" val="3885272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Rumor Tracking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fontScale="92500" lnSpcReduction="10000"/>
          </a:bodyPr>
          <a:lstStyle/>
          <a:p>
            <a:pPr marL="457200" indent="-457200">
              <a:buFont typeface="Arial"/>
            </a:pPr>
            <a:r>
              <a:rPr lang="en-US" dirty="0">
                <a:latin typeface="Aptos"/>
                <a:cs typeface="Arial"/>
              </a:rPr>
              <a:t>What does the Rumor Tracking Matrix help us do?</a:t>
            </a:r>
            <a:endParaRPr lang="en-US" dirty="0"/>
          </a:p>
          <a:p>
            <a:pPr marL="914400">
              <a:buFont typeface="Courier New" panose="020B0604020202020204" pitchFamily="34" charset="0"/>
              <a:buChar char="o"/>
            </a:pPr>
            <a:r>
              <a:rPr lang="en-US" dirty="0">
                <a:latin typeface="Aptos"/>
                <a:cs typeface="Arial"/>
              </a:rPr>
              <a:t>Define rumor topics</a:t>
            </a:r>
          </a:p>
          <a:p>
            <a:pPr marL="1371600" lvl="2">
              <a:buFont typeface="Wingdings" panose="020B0604020202020204" pitchFamily="34" charset="0"/>
              <a:buChar char="§"/>
            </a:pPr>
            <a:r>
              <a:rPr lang="en-US" dirty="0">
                <a:latin typeface="Aptos"/>
                <a:cs typeface="Arial"/>
              </a:rPr>
              <a:t>What is the scope of rumors that are relevant to us? Want kinds of topics would – if tracked - be most likely to surface useful information?</a:t>
            </a:r>
          </a:p>
          <a:p>
            <a:pPr marL="914400" lvl="1">
              <a:buFont typeface="Courier New" panose="020B0604020202020204" pitchFamily="34" charset="0"/>
              <a:buChar char="o"/>
            </a:pPr>
            <a:r>
              <a:rPr lang="en-US" sz="2800" dirty="0">
                <a:latin typeface="Aptos"/>
                <a:cs typeface="Arial"/>
              </a:rPr>
              <a:t>Data source assessment </a:t>
            </a:r>
          </a:p>
          <a:p>
            <a:pPr marL="1371600" lvl="2">
              <a:buFont typeface="Wingdings" panose="020B0604020202020204" pitchFamily="34" charset="0"/>
              <a:buChar char="§"/>
            </a:pPr>
            <a:r>
              <a:rPr lang="en-US" dirty="0">
                <a:latin typeface="Aptos"/>
                <a:cs typeface="Arial"/>
              </a:rPr>
              <a:t>What datasets can be used (or collected) both from inside and outside of the program to address the objectives?</a:t>
            </a:r>
          </a:p>
          <a:p>
            <a:pPr marL="914400" lvl="1">
              <a:buFont typeface="Courier New" panose="020B0604020202020204" pitchFamily="34" charset="0"/>
              <a:buChar char="o"/>
            </a:pPr>
            <a:r>
              <a:rPr lang="en-US" sz="2800" dirty="0">
                <a:latin typeface="Aptos"/>
                <a:cs typeface="Arial"/>
              </a:rPr>
              <a:t>Rumor Tracking plan</a:t>
            </a:r>
          </a:p>
          <a:p>
            <a:pPr marL="1371600" lvl="2">
              <a:buFont typeface="Wingdings" panose="020B0604020202020204" pitchFamily="34" charset="0"/>
              <a:buChar char="§"/>
            </a:pPr>
            <a:r>
              <a:rPr lang="en-US" dirty="0">
                <a:latin typeface="Aptos"/>
                <a:cs typeface="Arial"/>
              </a:rPr>
              <a:t>Operationalize the topics and data sources into a concrete plan and assign roles and responsibilities.</a:t>
            </a:r>
          </a:p>
          <a:p>
            <a:pPr marL="914400" lvl="1">
              <a:buFont typeface="Wingdings" panose="020B0604020202020204" pitchFamily="34" charset="0"/>
              <a:buChar char="§"/>
            </a:pPr>
            <a:r>
              <a:rPr lang="en-US" sz="2800" dirty="0">
                <a:latin typeface="Aptos"/>
                <a:cs typeface="Arial"/>
              </a:rPr>
              <a:t>Set Interpretation and Referral Plan</a:t>
            </a:r>
          </a:p>
          <a:p>
            <a:pPr marL="1371600" lvl="2">
              <a:buFont typeface="Wingdings" panose="020B0604020202020204" pitchFamily="34" charset="0"/>
              <a:buChar char="§"/>
            </a:pPr>
            <a:r>
              <a:rPr lang="en-US" dirty="0">
                <a:latin typeface="Aptos"/>
                <a:cs typeface="Arial"/>
              </a:rPr>
              <a:t>Determine how the team will interpret rumors and take action in ways that mitigate bias, respect individual privacy, and safeguard vulnerable persons</a:t>
            </a:r>
          </a:p>
          <a:p>
            <a:pPr marL="1371600" lvl="2">
              <a:buFont typeface="Wingdings" panose="020B0604020202020204" pitchFamily="34" charset="0"/>
              <a:buChar char="§"/>
            </a:pPr>
            <a:endParaRPr lang="en-US" dirty="0">
              <a:latin typeface="Aptos"/>
              <a:cs typeface="Arial"/>
            </a:endParaRPr>
          </a:p>
          <a:p>
            <a:pPr marL="914400" lvl="1">
              <a:buFont typeface="Courier New" panose="020B0604020202020204" pitchFamily="34" charset="0"/>
              <a:buChar char="o"/>
            </a:pPr>
            <a:endParaRPr lang="en-US">
              <a:latin typeface="Aptos"/>
              <a:cs typeface="Arial"/>
            </a:endParaRPr>
          </a:p>
        </p:txBody>
      </p:sp>
    </p:spTree>
    <p:extLst>
      <p:ext uri="{BB962C8B-B14F-4D97-AF65-F5344CB8AC3E}">
        <p14:creationId xmlns:p14="http://schemas.microsoft.com/office/powerpoint/2010/main" val="10588957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Rumor Tracking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dirty="0">
                <a:latin typeface="Aptos"/>
                <a:cs typeface="Arial"/>
              </a:rPr>
              <a:t>Discussion questions:</a:t>
            </a:r>
            <a:endParaRPr lang="en-US"/>
          </a:p>
          <a:p>
            <a:pPr lvl="1">
              <a:buFont typeface="Courier New" panose="020B0604020202020204" pitchFamily="34" charset="0"/>
              <a:buChar char="o"/>
            </a:pPr>
            <a:r>
              <a:rPr lang="en-US" i="1" dirty="0">
                <a:highlight>
                  <a:srgbClr val="FFFF00"/>
                </a:highlight>
                <a:latin typeface="Aptos"/>
                <a:cs typeface="Arial"/>
              </a:rPr>
              <a:t>Are there topics that already come to mind?</a:t>
            </a:r>
          </a:p>
          <a:p>
            <a:pPr lvl="1">
              <a:buFont typeface="Courier New" panose="020B0604020202020204" pitchFamily="34" charset="0"/>
              <a:buChar char="o"/>
            </a:pPr>
            <a:r>
              <a:rPr lang="en-US" i="1" dirty="0">
                <a:highlight>
                  <a:srgbClr val="FFFF00"/>
                </a:highlight>
                <a:latin typeface="Aptos"/>
                <a:cs typeface="Arial"/>
              </a:rPr>
              <a:t>Have you seen rumor tracking done before? What did you learn?</a:t>
            </a:r>
          </a:p>
          <a:p>
            <a:pPr lvl="1">
              <a:buFont typeface="Courier New" panose="020B0604020202020204" pitchFamily="34" charset="0"/>
              <a:buChar char="o"/>
            </a:pPr>
            <a:r>
              <a:rPr lang="en-US" i="1" dirty="0">
                <a:highlight>
                  <a:srgbClr val="FFFF00"/>
                </a:highlight>
                <a:latin typeface="Aptos"/>
                <a:cs typeface="Arial"/>
              </a:rPr>
              <a:t>Does this method fit the context and program challenges introduced in the previous sessions?</a:t>
            </a:r>
            <a:endParaRPr lang="en-US">
              <a:highlight>
                <a:srgbClr val="FFFF00"/>
              </a:highlight>
            </a:endParaRPr>
          </a:p>
          <a:p>
            <a:pPr lvl="1">
              <a:buFont typeface="Courier New" panose="020B0604020202020204" pitchFamily="34" charset="0"/>
              <a:buChar char="o"/>
            </a:pPr>
            <a:r>
              <a:rPr lang="en-US" i="1" dirty="0">
                <a:highlight>
                  <a:srgbClr val="FFFF00"/>
                </a:highlight>
                <a:latin typeface="Aptos"/>
                <a:cs typeface="Arial"/>
              </a:rPr>
              <a:t>Do any safeguarding or privacy concerns come to your mind that should be discussed?</a:t>
            </a:r>
          </a:p>
          <a:p>
            <a:pPr lvl="1">
              <a:buFont typeface="Courier New" panose="020B0604020202020204" pitchFamily="34" charset="0"/>
              <a:buChar char="o"/>
            </a:pPr>
            <a:r>
              <a:rPr lang="en-US" i="1" dirty="0">
                <a:highlight>
                  <a:srgbClr val="FFFF00"/>
                </a:highlight>
                <a:latin typeface="Aptos"/>
                <a:cs typeface="Arial"/>
              </a:rPr>
              <a:t>How do you see your particular department/team playing a role in a rumor tracking effort?</a:t>
            </a:r>
          </a:p>
          <a:p>
            <a:pPr marL="0" indent="0">
              <a:buNone/>
            </a:pPr>
            <a:endParaRPr lang="en-US">
              <a:latin typeface="Aptos"/>
              <a:cs typeface="Arial"/>
            </a:endParaRPr>
          </a:p>
        </p:txBody>
      </p:sp>
    </p:spTree>
    <p:extLst>
      <p:ext uri="{BB962C8B-B14F-4D97-AF65-F5344CB8AC3E}">
        <p14:creationId xmlns:p14="http://schemas.microsoft.com/office/powerpoint/2010/main" val="41941921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84A9-7435-43A4-B977-54F50A0CCE60}"/>
              </a:ext>
            </a:extLst>
          </p:cNvPr>
          <p:cNvSpPr>
            <a:spLocks noGrp="1"/>
          </p:cNvSpPr>
          <p:nvPr>
            <p:ph type="title"/>
          </p:nvPr>
        </p:nvSpPr>
        <p:spPr/>
        <p:txBody>
          <a:bodyPr/>
          <a:lstStyle/>
          <a:p>
            <a:r>
              <a:rPr lang="en-US"/>
              <a:t>Transaction analysis</a:t>
            </a:r>
          </a:p>
        </p:txBody>
      </p:sp>
      <p:sp>
        <p:nvSpPr>
          <p:cNvPr id="3" name="Text Placeholder 2">
            <a:extLst>
              <a:ext uri="{FF2B5EF4-FFF2-40B4-BE49-F238E27FC236}">
                <a16:creationId xmlns:a16="http://schemas.microsoft.com/office/drawing/2014/main" id="{4D98E25F-2CFA-632C-9FC2-46DECA6FE7B3}"/>
              </a:ext>
            </a:extLst>
          </p:cNvPr>
          <p:cNvSpPr>
            <a:spLocks noGrp="1"/>
          </p:cNvSpPr>
          <p:nvPr>
            <p:ph type="body" idx="1"/>
          </p:nvPr>
        </p:nvSpPr>
        <p:spPr/>
        <p:txBody>
          <a:bodyPr vert="horz" lIns="91440" tIns="45720" rIns="91440" bIns="45720" rtlCol="0" anchor="t">
            <a:normAutofit/>
          </a:bodyPr>
          <a:lstStyle/>
          <a:p>
            <a:r>
              <a:rPr lang="en-US"/>
              <a:t>What is it? What does it do?</a:t>
            </a:r>
          </a:p>
          <a:p>
            <a:r>
              <a:rPr lang="en-US">
                <a:highlight>
                  <a:srgbClr val="00FFFF"/>
                </a:highlight>
              </a:rPr>
              <a:t>DELETE THIS SECTION IF NOT USING TRANSACTION ANALYSIS</a:t>
            </a:r>
          </a:p>
        </p:txBody>
      </p:sp>
    </p:spTree>
    <p:extLst>
      <p:ext uri="{BB962C8B-B14F-4D97-AF65-F5344CB8AC3E}">
        <p14:creationId xmlns:p14="http://schemas.microsoft.com/office/powerpoint/2010/main" val="14768883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5499905" cy="4351338"/>
          </a:xfrm>
        </p:spPr>
        <p:txBody>
          <a:bodyPr vert="horz" lIns="91440" tIns="45720" rIns="91440" bIns="45720" rtlCol="0" anchor="t">
            <a:normAutofit/>
          </a:bodyPr>
          <a:lstStyle/>
          <a:p>
            <a:pPr marL="0" indent="0">
              <a:buNone/>
            </a:pPr>
            <a:r>
              <a:rPr lang="en-US" dirty="0"/>
              <a:t>Use of </a:t>
            </a:r>
            <a:r>
              <a:rPr lang="en-US" b="1" dirty="0">
                <a:solidFill>
                  <a:schemeClr val="accent3"/>
                </a:solidFill>
              </a:rPr>
              <a:t>digital transaction data to examine trends in prices, volumes, sellers, and other outputs or outcomes</a:t>
            </a:r>
            <a:r>
              <a:rPr lang="en-US" dirty="0"/>
              <a:t>. Transaction analysis is typically relevant in the context of cash and voucher programming.</a:t>
            </a:r>
          </a:p>
        </p:txBody>
      </p:sp>
      <p:pic>
        <p:nvPicPr>
          <p:cNvPr id="5" name="Picture 2" descr="Smart Phone with solid fill">
            <a:extLst>
              <a:ext uri="{FF2B5EF4-FFF2-40B4-BE49-F238E27FC236}">
                <a16:creationId xmlns:a16="http://schemas.microsoft.com/office/drawing/2014/main" id="{C2C1C4A7-8DFD-6AAF-3436-046CB499A38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38521" y="1036576"/>
            <a:ext cx="4775200" cy="4775200"/>
          </a:xfrm>
          <a:prstGeom prst="rect">
            <a:avLst/>
          </a:prstGeom>
        </p:spPr>
      </p:pic>
    </p:spTree>
    <p:extLst>
      <p:ext uri="{BB962C8B-B14F-4D97-AF65-F5344CB8AC3E}">
        <p14:creationId xmlns:p14="http://schemas.microsoft.com/office/powerpoint/2010/main" val="3846886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6A73A-8437-8511-3FDD-BED46EF17862}"/>
              </a:ext>
            </a:extLst>
          </p:cNvPr>
          <p:cNvSpPr>
            <a:spLocks noGrp="1"/>
          </p:cNvSpPr>
          <p:nvPr>
            <p:ph type="title"/>
          </p:nvPr>
        </p:nvSpPr>
        <p:spPr/>
        <p:txBody>
          <a:bodyPr/>
          <a:lstStyle/>
          <a:p>
            <a:r>
              <a:rPr lang="en-US"/>
              <a:t>Day 1 Agenda</a:t>
            </a:r>
          </a:p>
        </p:txBody>
      </p:sp>
      <p:sp>
        <p:nvSpPr>
          <p:cNvPr id="3" name="Content Placeholder 2">
            <a:extLst>
              <a:ext uri="{FF2B5EF4-FFF2-40B4-BE49-F238E27FC236}">
                <a16:creationId xmlns:a16="http://schemas.microsoft.com/office/drawing/2014/main" id="{2C6DAFB8-68F1-3A52-1E18-6B42F43CFD80}"/>
              </a:ext>
            </a:extLst>
          </p:cNvPr>
          <p:cNvSpPr>
            <a:spLocks noGrp="1"/>
          </p:cNvSpPr>
          <p:nvPr>
            <p:ph idx="1"/>
          </p:nvPr>
        </p:nvSpPr>
        <p:spPr/>
        <p:txBody>
          <a:bodyPr vert="horz" lIns="91440" tIns="45720" rIns="91440" bIns="45720" rtlCol="0" anchor="t">
            <a:normAutofit/>
          </a:bodyPr>
          <a:lstStyle/>
          <a:p>
            <a:r>
              <a:rPr lang="en-US">
                <a:highlight>
                  <a:srgbClr val="FFFF00"/>
                </a:highlight>
              </a:rPr>
              <a:t>Session 1 Name: Facilitator Name</a:t>
            </a:r>
          </a:p>
          <a:p>
            <a:r>
              <a:rPr lang="en-US">
                <a:highlight>
                  <a:srgbClr val="FFFF00"/>
                </a:highlight>
              </a:rPr>
              <a:t>Session 2 Name: Facilitator Name</a:t>
            </a:r>
          </a:p>
          <a:p>
            <a:pPr marL="0" indent="0" algn="ctr">
              <a:buNone/>
            </a:pPr>
            <a:r>
              <a:rPr lang="en-US" i="1">
                <a:latin typeface="Courier New"/>
                <a:cs typeface="Courier New"/>
              </a:rPr>
              <a:t>Coffee/Tea Break</a:t>
            </a:r>
          </a:p>
          <a:p>
            <a:r>
              <a:rPr lang="en-US">
                <a:highlight>
                  <a:srgbClr val="FFFF00"/>
                </a:highlight>
              </a:rPr>
              <a:t>Session 3 Name: Facilitator Name</a:t>
            </a:r>
          </a:p>
          <a:p>
            <a:pPr marL="0" indent="0" algn="ctr">
              <a:buNone/>
            </a:pPr>
            <a:r>
              <a:rPr lang="en-US" i="1">
                <a:latin typeface="Courier New"/>
                <a:cs typeface="Courier New"/>
              </a:rPr>
              <a:t>Lunch!</a:t>
            </a:r>
          </a:p>
          <a:p>
            <a:r>
              <a:rPr lang="en-US">
                <a:highlight>
                  <a:srgbClr val="FFFF00"/>
                </a:highlight>
              </a:rPr>
              <a:t>Session 4 Name: Facilitator Name</a:t>
            </a:r>
          </a:p>
          <a:p>
            <a:r>
              <a:rPr lang="en-US">
                <a:highlight>
                  <a:srgbClr val="FFFF00"/>
                </a:highlight>
              </a:rPr>
              <a:t>Session 5 Name: Facilitator Name</a:t>
            </a:r>
          </a:p>
          <a:p>
            <a:endParaRPr lang="en-US"/>
          </a:p>
        </p:txBody>
      </p:sp>
    </p:spTree>
    <p:extLst>
      <p:ext uri="{BB962C8B-B14F-4D97-AF65-F5344CB8AC3E}">
        <p14:creationId xmlns:p14="http://schemas.microsoft.com/office/powerpoint/2010/main" val="2399736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dirty="0">
                <a:latin typeface="Aptos"/>
                <a:cs typeface="Arial"/>
              </a:rPr>
              <a:t>Why does it matter?</a:t>
            </a:r>
          </a:p>
          <a:p>
            <a:pPr marL="457200" indent="-457200"/>
            <a:r>
              <a:rPr lang="en-US" dirty="0">
                <a:latin typeface="Aptos"/>
                <a:cs typeface="Arial"/>
              </a:rPr>
              <a:t>Reduced access environments frequently result in post-distribution monitoring becoming limited or impossible, whether due to inability of enumerators to physically reach CVA participants, government restrictions on data collection, or some other reason</a:t>
            </a:r>
          </a:p>
          <a:p>
            <a:pPr marL="457200" indent="-457200"/>
            <a:r>
              <a:rPr lang="en-US" dirty="0">
                <a:latin typeface="Aptos"/>
                <a:cs typeface="Arial"/>
              </a:rPr>
              <a:t>Even where PDMs are done, they may not contain enough information to monitor things like how vendors are performing</a:t>
            </a:r>
          </a:p>
          <a:p>
            <a:pPr marL="457200" indent="-457200"/>
            <a:endParaRPr lang="en-US" dirty="0">
              <a:cs typeface="Arial"/>
            </a:endParaRPr>
          </a:p>
          <a:p>
            <a:pPr marL="0" indent="0">
              <a:buNone/>
            </a:pPr>
            <a:endParaRPr lang="en-US">
              <a:cs typeface="Arial"/>
            </a:endParaRPr>
          </a:p>
        </p:txBody>
      </p:sp>
    </p:spTree>
    <p:extLst>
      <p:ext uri="{BB962C8B-B14F-4D97-AF65-F5344CB8AC3E}">
        <p14:creationId xmlns:p14="http://schemas.microsoft.com/office/powerpoint/2010/main" val="2793404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fontScale="92500" lnSpcReduction="10000"/>
          </a:bodyPr>
          <a:lstStyle/>
          <a:p>
            <a:pPr marL="0" indent="0">
              <a:buNone/>
            </a:pPr>
            <a:r>
              <a:rPr lang="en-US" dirty="0">
                <a:cs typeface="Arial"/>
              </a:rPr>
              <a:t>Limitations</a:t>
            </a:r>
          </a:p>
          <a:p>
            <a:pPr marL="457200" indent="-457200"/>
            <a:r>
              <a:rPr lang="en-US" dirty="0">
                <a:latin typeface="Aptos"/>
                <a:cs typeface="Arial"/>
              </a:rPr>
              <a:t>Unlike other methods, transaction analysis relies on having access to one very specific data source: transaction data from program cash distributions or voucher redemptions</a:t>
            </a:r>
          </a:p>
          <a:p>
            <a:pPr marL="457200" indent="-457200"/>
            <a:r>
              <a:rPr lang="en-US" dirty="0">
                <a:latin typeface="Aptos"/>
                <a:cs typeface="Arial"/>
              </a:rPr>
              <a:t>Objectives are also more targeted (less open-ended) than other methods. RAAM tools for TA address 6 possible objectives:</a:t>
            </a:r>
          </a:p>
          <a:p>
            <a:pPr marL="1315085" lvl="2" indent="-457200">
              <a:lnSpc>
                <a:spcPct val="100000"/>
              </a:lnSpc>
              <a:spcBef>
                <a:spcPts val="169"/>
              </a:spcBef>
              <a:buAutoNum type="arabicPeriod"/>
            </a:pPr>
            <a:r>
              <a:rPr lang="en-US" sz="2400" i="1" dirty="0">
                <a:solidFill>
                  <a:schemeClr val="tx1">
                    <a:lumMod val="50000"/>
                  </a:schemeClr>
                </a:solidFill>
                <a:latin typeface="Arial"/>
                <a:cs typeface="Arial"/>
              </a:rPr>
              <a:t>Analyzing distance to access assistance</a:t>
            </a:r>
          </a:p>
          <a:p>
            <a:pPr marL="1315085" lvl="2" indent="-457200">
              <a:lnSpc>
                <a:spcPct val="100000"/>
              </a:lnSpc>
              <a:spcBef>
                <a:spcPts val="169"/>
              </a:spcBef>
              <a:buAutoNum type="arabicPeriod"/>
            </a:pPr>
            <a:r>
              <a:rPr lang="en-US" sz="2400" i="1" dirty="0">
                <a:solidFill>
                  <a:schemeClr val="tx1">
                    <a:lumMod val="50000"/>
                  </a:schemeClr>
                </a:solidFill>
                <a:latin typeface="Arial"/>
                <a:cs typeface="Arial"/>
              </a:rPr>
              <a:t>Breaking down supplier sales</a:t>
            </a:r>
          </a:p>
          <a:p>
            <a:pPr marL="1315085" lvl="2" indent="-457200">
              <a:lnSpc>
                <a:spcPct val="100000"/>
              </a:lnSpc>
              <a:spcBef>
                <a:spcPts val="169"/>
              </a:spcBef>
              <a:buAutoNum type="arabicPeriod"/>
            </a:pPr>
            <a:r>
              <a:rPr lang="en-US" sz="2400" i="1" dirty="0">
                <a:solidFill>
                  <a:schemeClr val="tx1">
                    <a:lumMod val="50000"/>
                  </a:schemeClr>
                </a:solidFill>
                <a:latin typeface="Arial"/>
                <a:cs typeface="Arial"/>
              </a:rPr>
              <a:t>Evaluating participants’ access to the market</a:t>
            </a:r>
          </a:p>
          <a:p>
            <a:pPr marL="1315085" lvl="2" indent="-457200">
              <a:lnSpc>
                <a:spcPct val="100000"/>
              </a:lnSpc>
              <a:spcBef>
                <a:spcPts val="169"/>
              </a:spcBef>
              <a:buAutoNum type="arabicPeriod"/>
            </a:pPr>
            <a:r>
              <a:rPr lang="en-US" sz="2400" i="1" dirty="0">
                <a:solidFill>
                  <a:schemeClr val="tx1">
                    <a:lumMod val="50000"/>
                  </a:schemeClr>
                </a:solidFill>
                <a:latin typeface="Arial"/>
                <a:cs typeface="Arial"/>
              </a:rPr>
              <a:t>Monitoring price variation</a:t>
            </a:r>
          </a:p>
          <a:p>
            <a:pPr marL="1315085" lvl="2" indent="-457200">
              <a:lnSpc>
                <a:spcPct val="100000"/>
              </a:lnSpc>
              <a:spcBef>
                <a:spcPts val="169"/>
              </a:spcBef>
              <a:buAutoNum type="arabicPeriod"/>
            </a:pPr>
            <a:r>
              <a:rPr lang="en-US" sz="2400" i="1" dirty="0">
                <a:solidFill>
                  <a:schemeClr val="tx1">
                    <a:lumMod val="50000"/>
                  </a:schemeClr>
                </a:solidFill>
                <a:latin typeface="Arial"/>
                <a:cs typeface="Arial"/>
              </a:rPr>
              <a:t>Assessing the availability of basic commodities</a:t>
            </a:r>
          </a:p>
          <a:p>
            <a:pPr marL="1315085" lvl="2" indent="-457200">
              <a:lnSpc>
                <a:spcPct val="100000"/>
              </a:lnSpc>
              <a:spcBef>
                <a:spcPts val="169"/>
              </a:spcBef>
              <a:buAutoNum type="arabicPeriod"/>
            </a:pPr>
            <a:r>
              <a:rPr lang="en-US" sz="2400" i="1" dirty="0">
                <a:solidFill>
                  <a:schemeClr val="tx1">
                    <a:lumMod val="50000"/>
                  </a:schemeClr>
                </a:solidFill>
                <a:latin typeface="Arial"/>
                <a:cs typeface="Arial"/>
              </a:rPr>
              <a:t>Understanding household consumption patterns</a:t>
            </a:r>
          </a:p>
          <a:p>
            <a:pPr marL="457200" indent="-457200"/>
            <a:endParaRPr lang="en-US" dirty="0">
              <a:cs typeface="Arial"/>
            </a:endParaRPr>
          </a:p>
          <a:p>
            <a:pPr marL="457200" indent="-457200"/>
            <a:endParaRPr lang="en-US" dirty="0">
              <a:cs typeface="Arial"/>
            </a:endParaRPr>
          </a:p>
          <a:p>
            <a:pPr marL="0" indent="0">
              <a:buNone/>
            </a:pPr>
            <a:endParaRPr lang="en-US">
              <a:cs typeface="Arial"/>
            </a:endParaRPr>
          </a:p>
        </p:txBody>
      </p:sp>
    </p:spTree>
    <p:extLst>
      <p:ext uri="{BB962C8B-B14F-4D97-AF65-F5344CB8AC3E}">
        <p14:creationId xmlns:p14="http://schemas.microsoft.com/office/powerpoint/2010/main" val="2802365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 data</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285750" indent="-285750" algn="just">
              <a:lnSpc>
                <a:spcPct val="100000"/>
              </a:lnSpc>
              <a:spcBef>
                <a:spcPts val="0"/>
              </a:spcBef>
              <a:spcAft>
                <a:spcPts val="1000"/>
              </a:spcAft>
              <a:buFont typeface="Arial"/>
              <a:buChar char="•"/>
            </a:pPr>
            <a:r>
              <a:rPr lang="en-US" b="1" dirty="0">
                <a:latin typeface="Arial"/>
                <a:cs typeface="Arial"/>
              </a:rPr>
              <a:t>Delivery Transactions:</a:t>
            </a:r>
            <a:endParaRPr lang="en-US" dirty="0">
              <a:solidFill>
                <a:srgbClr val="4C515A"/>
              </a:solidFill>
              <a:latin typeface="Arial"/>
              <a:cs typeface="Arial"/>
            </a:endParaRPr>
          </a:p>
          <a:p>
            <a:pPr marL="800100" lvl="2" indent="-285750" algn="just">
              <a:lnSpc>
                <a:spcPct val="100000"/>
              </a:lnSpc>
              <a:spcBef>
                <a:spcPts val="0"/>
              </a:spcBef>
              <a:spcAft>
                <a:spcPts val="1000"/>
              </a:spcAft>
              <a:buFont typeface="Wingdings,Sans-Serif"/>
              <a:buChar char="§"/>
            </a:pPr>
            <a:r>
              <a:rPr lang="en-US" dirty="0">
                <a:latin typeface="Arial"/>
                <a:cs typeface="Arial"/>
              </a:rPr>
              <a:t>The distribution of assistance from the aid organization to the beneficiary, potentially involving a Finance Service Provider (FSP) as an intermediary.</a:t>
            </a:r>
            <a:endParaRPr lang="en-US" dirty="0">
              <a:solidFill>
                <a:srgbClr val="4C515A"/>
              </a:solidFill>
              <a:latin typeface="Arial"/>
              <a:cs typeface="Arial"/>
            </a:endParaRPr>
          </a:p>
          <a:p>
            <a:pPr marL="800100" lvl="2" indent="-285750" algn="just">
              <a:lnSpc>
                <a:spcPct val="100000"/>
              </a:lnSpc>
              <a:spcBef>
                <a:spcPts val="0"/>
              </a:spcBef>
              <a:spcAft>
                <a:spcPts val="1000"/>
              </a:spcAft>
              <a:buFont typeface="Wingdings,Sans-Serif"/>
              <a:buChar char="§"/>
            </a:pPr>
            <a:r>
              <a:rPr lang="en-US" dirty="0">
                <a:latin typeface="Arial"/>
                <a:cs typeface="Arial"/>
              </a:rPr>
              <a:t>Standard monitoring includes the distribution date, recipient count, and distributed amount.</a:t>
            </a:r>
            <a:endParaRPr lang="en-US" dirty="0">
              <a:solidFill>
                <a:srgbClr val="4C515A"/>
              </a:solidFill>
              <a:latin typeface="Arial"/>
              <a:cs typeface="Arial"/>
            </a:endParaRPr>
          </a:p>
          <a:p>
            <a:pPr marL="285750" indent="-285750" algn="just">
              <a:lnSpc>
                <a:spcPct val="100000"/>
              </a:lnSpc>
              <a:spcBef>
                <a:spcPts val="0"/>
              </a:spcBef>
              <a:spcAft>
                <a:spcPts val="1000"/>
              </a:spcAft>
              <a:buFont typeface="Wingdings,Sans-Serif"/>
              <a:buChar char="§"/>
            </a:pPr>
            <a:r>
              <a:rPr lang="en-US" b="1" dirty="0">
                <a:latin typeface="Arial"/>
                <a:cs typeface="Arial"/>
              </a:rPr>
              <a:t>Point of Sale (POS) Transactions:</a:t>
            </a:r>
            <a:endParaRPr lang="en-US" dirty="0">
              <a:solidFill>
                <a:srgbClr val="4C515A"/>
              </a:solidFill>
              <a:latin typeface="Arial"/>
              <a:cs typeface="Arial"/>
            </a:endParaRPr>
          </a:p>
          <a:p>
            <a:pPr marL="800100" lvl="2" indent="-285750" algn="just">
              <a:lnSpc>
                <a:spcPct val="100000"/>
              </a:lnSpc>
              <a:spcBef>
                <a:spcPts val="0"/>
              </a:spcBef>
              <a:spcAft>
                <a:spcPts val="1000"/>
              </a:spcAft>
              <a:buFont typeface="Wingdings,Sans-Serif"/>
              <a:buChar char="§"/>
            </a:pPr>
            <a:r>
              <a:rPr lang="en-US" dirty="0">
                <a:latin typeface="Arial"/>
                <a:cs typeface="Arial"/>
              </a:rPr>
              <a:t>Financial transactions or expenditures by beneficiaries using received assistance, captured at the point of sale.</a:t>
            </a:r>
            <a:endParaRPr lang="en-US" dirty="0">
              <a:solidFill>
                <a:srgbClr val="4C515A"/>
              </a:solidFill>
              <a:latin typeface="Arial"/>
              <a:cs typeface="Arial"/>
            </a:endParaRPr>
          </a:p>
          <a:p>
            <a:pPr marL="800100" lvl="2" indent="-285750" algn="just">
              <a:lnSpc>
                <a:spcPct val="100000"/>
              </a:lnSpc>
              <a:spcBef>
                <a:spcPts val="0"/>
              </a:spcBef>
              <a:spcAft>
                <a:spcPts val="1000"/>
              </a:spcAft>
              <a:buFont typeface="Wingdings,Sans-Serif"/>
              <a:buChar char="§"/>
            </a:pPr>
            <a:r>
              <a:rPr lang="en-US" dirty="0">
                <a:latin typeface="Arial"/>
                <a:cs typeface="Arial"/>
              </a:rPr>
              <a:t>In-kind modalities do not provide POS transaction data.</a:t>
            </a:r>
            <a:endParaRPr lang="en-US" dirty="0"/>
          </a:p>
        </p:txBody>
      </p:sp>
    </p:spTree>
    <p:extLst>
      <p:ext uri="{BB962C8B-B14F-4D97-AF65-F5344CB8AC3E}">
        <p14:creationId xmlns:p14="http://schemas.microsoft.com/office/powerpoint/2010/main" val="9188071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fontScale="92500" lnSpcReduction="10000"/>
          </a:bodyPr>
          <a:lstStyle/>
          <a:p>
            <a:pPr marL="0" indent="0">
              <a:buNone/>
            </a:pPr>
            <a:r>
              <a:rPr lang="en-US" dirty="0">
                <a:latin typeface="Aptos"/>
                <a:cs typeface="Arial"/>
              </a:rPr>
              <a:t>Example: </a:t>
            </a:r>
          </a:p>
          <a:p>
            <a:pPr marL="457200" indent="-457200"/>
            <a:r>
              <a:rPr lang="en-US" dirty="0">
                <a:latin typeface="Aptos"/>
                <a:cs typeface="Arial"/>
              </a:rPr>
              <a:t>A program is distributing food vouchers which can be redeemed at participating vendors. After distributions, PDMs are planned but conflict has frequently disrupted data collection</a:t>
            </a:r>
          </a:p>
          <a:p>
            <a:pPr marL="457200" indent="-457200"/>
            <a:r>
              <a:rPr lang="en-US" dirty="0">
                <a:latin typeface="Aptos"/>
                <a:cs typeface="Arial"/>
              </a:rPr>
              <a:t>The program leadership has had difficulties knowing whether participating vendors are adequate to serve the participants given supply chain issues, price changes, and other issues. </a:t>
            </a:r>
          </a:p>
          <a:p>
            <a:pPr marL="457200" indent="-457200"/>
            <a:r>
              <a:rPr lang="en-US" dirty="0">
                <a:latin typeface="Aptos"/>
                <a:cs typeface="Arial"/>
              </a:rPr>
              <a:t>The team has been exploring use of an e-voucher platform for distributions, but is not sure if it will be feasible given technical limitations of vendors and local government regulations.</a:t>
            </a:r>
          </a:p>
          <a:p>
            <a:pPr marL="0" indent="0">
              <a:buNone/>
            </a:pPr>
            <a:r>
              <a:rPr lang="en-US" i="1" dirty="0">
                <a:latin typeface="Aptos"/>
                <a:cs typeface="Arial"/>
              </a:rPr>
              <a:t>How would transaction analysis work in this context?</a:t>
            </a:r>
          </a:p>
          <a:p>
            <a:pPr marL="0" indent="0">
              <a:buNone/>
            </a:pPr>
            <a:endParaRPr lang="en-US">
              <a:latin typeface="Aptos"/>
              <a:cs typeface="Arial"/>
            </a:endParaRPr>
          </a:p>
        </p:txBody>
      </p:sp>
    </p:spTree>
    <p:extLst>
      <p:ext uri="{BB962C8B-B14F-4D97-AF65-F5344CB8AC3E}">
        <p14:creationId xmlns:p14="http://schemas.microsoft.com/office/powerpoint/2010/main" val="8831149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dirty="0">
                <a:highlight>
                  <a:srgbClr val="00FFFF"/>
                </a:highlight>
                <a:latin typeface="Aptos"/>
                <a:cs typeface="Arial"/>
              </a:rPr>
              <a:t>Insert Transaction Analysis Workflow Diagram (see Toolkit guidance)</a:t>
            </a:r>
            <a:endParaRPr lang="en-US" i="1" dirty="0">
              <a:highlight>
                <a:srgbClr val="00FFFF"/>
              </a:highlight>
            </a:endParaRPr>
          </a:p>
          <a:p>
            <a:pPr marL="0" indent="0">
              <a:buNone/>
            </a:pPr>
            <a:endParaRPr lang="en-US">
              <a:highlight>
                <a:srgbClr val="00FFFF"/>
              </a:highlight>
              <a:latin typeface="Aptos"/>
              <a:cs typeface="Arial"/>
            </a:endParaRPr>
          </a:p>
        </p:txBody>
      </p:sp>
    </p:spTree>
    <p:extLst>
      <p:ext uri="{BB962C8B-B14F-4D97-AF65-F5344CB8AC3E}">
        <p14:creationId xmlns:p14="http://schemas.microsoft.com/office/powerpoint/2010/main" val="11488403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r>
              <a:rPr lang="en-US" dirty="0">
                <a:latin typeface="Aptos"/>
                <a:cs typeface="Arial"/>
              </a:rPr>
              <a:t>RAAM Transaction analysis tools</a:t>
            </a:r>
          </a:p>
          <a:p>
            <a:pPr marL="914400" lvl="1">
              <a:buFont typeface="Courier New" panose="020B0604020202020204" pitchFamily="34" charset="0"/>
              <a:buChar char="o"/>
            </a:pPr>
            <a:r>
              <a:rPr lang="en-US" u="sng" dirty="0">
                <a:latin typeface="Aptos"/>
                <a:cs typeface="Arial"/>
              </a:rPr>
              <a:t>Toolkit method chapter</a:t>
            </a:r>
            <a:r>
              <a:rPr lang="en-US" dirty="0">
                <a:latin typeface="Aptos"/>
                <a:cs typeface="Arial"/>
              </a:rPr>
              <a:t> – guidance for each step of the workflow, explanations, and examples</a:t>
            </a:r>
          </a:p>
          <a:p>
            <a:pPr marL="914400" lvl="1">
              <a:buFont typeface="Courier New" panose="020B0604020202020204" pitchFamily="34" charset="0"/>
              <a:buChar char="o"/>
            </a:pPr>
            <a:r>
              <a:rPr lang="en-US" b="1" u="sng" dirty="0">
                <a:latin typeface="Aptos"/>
                <a:cs typeface="Arial"/>
              </a:rPr>
              <a:t>Transaction Analysis Matrix</a:t>
            </a:r>
            <a:r>
              <a:rPr lang="en-US" dirty="0">
                <a:latin typeface="Aptos"/>
                <a:cs typeface="Arial"/>
              </a:rPr>
              <a:t> – planning template for determining which objectives are feasible given your CVA modality and distribution mechanisms, as well as for planning analysis and assigning roles and responsibilities</a:t>
            </a:r>
          </a:p>
          <a:p>
            <a:pPr marL="914400" lvl="1">
              <a:buFont typeface="Courier New" panose="020B0604020202020204" pitchFamily="34" charset="0"/>
              <a:buChar char="o"/>
            </a:pPr>
            <a:r>
              <a:rPr lang="en-US" u="sng" dirty="0">
                <a:latin typeface="Aptos"/>
                <a:cs typeface="Arial"/>
              </a:rPr>
              <a:t>Tutorials and Demonstrations</a:t>
            </a:r>
            <a:r>
              <a:rPr lang="en-US" dirty="0">
                <a:latin typeface="Aptos"/>
                <a:cs typeface="Arial"/>
              </a:rPr>
              <a:t> for conducting analysis of transaction data for each objective</a:t>
            </a:r>
          </a:p>
          <a:p>
            <a:pPr marL="914400" lvl="1">
              <a:buFont typeface="Courier New" panose="020B0604020202020204" pitchFamily="34" charset="0"/>
              <a:buChar char="o"/>
            </a:pPr>
            <a:r>
              <a:rPr lang="en-US" u="sng" dirty="0">
                <a:latin typeface="Aptos"/>
                <a:cs typeface="Arial"/>
              </a:rPr>
              <a:t>Tipsheets</a:t>
            </a:r>
            <a:r>
              <a:rPr lang="en-US" dirty="0">
                <a:latin typeface="Aptos"/>
                <a:cs typeface="Arial"/>
              </a:rPr>
              <a:t> for setup, database design and data verification for transaction analysis</a:t>
            </a:r>
          </a:p>
        </p:txBody>
      </p:sp>
    </p:spTree>
    <p:extLst>
      <p:ext uri="{BB962C8B-B14F-4D97-AF65-F5344CB8AC3E}">
        <p14:creationId xmlns:p14="http://schemas.microsoft.com/office/powerpoint/2010/main" val="13467552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dirty="0"/>
              <a:t>Transaction analysis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i="1" dirty="0">
                <a:latin typeface="Aptos"/>
                <a:cs typeface="Arial"/>
              </a:rPr>
              <a:t>Discussion questions:</a:t>
            </a:r>
            <a:endParaRPr lang="en-US"/>
          </a:p>
          <a:p>
            <a:pPr lvl="1">
              <a:buFont typeface="Courier New" panose="020B0604020202020204" pitchFamily="34" charset="0"/>
              <a:buChar char="o"/>
            </a:pPr>
            <a:r>
              <a:rPr lang="en-US" i="1" dirty="0">
                <a:highlight>
                  <a:srgbClr val="FFFF00"/>
                </a:highlight>
                <a:latin typeface="Aptos"/>
                <a:cs typeface="Arial"/>
              </a:rPr>
              <a:t>How will we collect transaction data if it has not already been defined? QR codes, barcodes, and other paper-based options exist.</a:t>
            </a:r>
          </a:p>
          <a:p>
            <a:pPr lvl="1">
              <a:buFont typeface="Courier New" panose="020B0604020202020204" pitchFamily="34" charset="0"/>
              <a:buChar char="o"/>
            </a:pPr>
            <a:r>
              <a:rPr lang="en-US" i="1" dirty="0">
                <a:highlight>
                  <a:srgbClr val="FFFF00"/>
                </a:highlight>
                <a:latin typeface="Aptos"/>
                <a:cs typeface="Arial"/>
              </a:rPr>
              <a:t>How can we sensitize vendors to potential use of barcode readers, e-voucher platform tech, etc.? Have they used such systems before?</a:t>
            </a:r>
          </a:p>
          <a:p>
            <a:pPr lvl="1">
              <a:buFont typeface="Courier New" panose="020B0604020202020204" pitchFamily="34" charset="0"/>
              <a:buChar char="o"/>
            </a:pPr>
            <a:r>
              <a:rPr lang="en-US" i="1" dirty="0">
                <a:highlight>
                  <a:srgbClr val="FFFF00"/>
                </a:highlight>
                <a:latin typeface="Aptos"/>
                <a:cs typeface="Arial"/>
              </a:rPr>
              <a:t>Do any safeguarding or privacy concerns come to your mind that should be discussed? What data protection concerns would we anticipate?</a:t>
            </a:r>
          </a:p>
          <a:p>
            <a:pPr lvl="1">
              <a:buFont typeface="Courier New" panose="020B0604020202020204" pitchFamily="34" charset="0"/>
              <a:buChar char="o"/>
            </a:pPr>
            <a:r>
              <a:rPr lang="en-US" i="1" dirty="0">
                <a:highlight>
                  <a:srgbClr val="FFFF00"/>
                </a:highlight>
                <a:latin typeface="Aptos"/>
                <a:cs typeface="Arial"/>
              </a:rPr>
              <a:t>Have you seen digital transaction data analyzed before in this way?</a:t>
            </a:r>
          </a:p>
          <a:p>
            <a:pPr lvl="1">
              <a:buFont typeface="Courier New" panose="020B0604020202020204" pitchFamily="34" charset="0"/>
              <a:buChar char="o"/>
            </a:pPr>
            <a:r>
              <a:rPr lang="en-US" i="1" dirty="0">
                <a:highlight>
                  <a:srgbClr val="FFFF00"/>
                </a:highlight>
                <a:latin typeface="Aptos"/>
                <a:cs typeface="Arial"/>
              </a:rPr>
              <a:t>How do you see your particular department/team playing a role in conducting transaction analysis?</a:t>
            </a:r>
            <a:endParaRPr lang="en-US" dirty="0"/>
          </a:p>
          <a:p>
            <a:pPr marL="0" indent="0">
              <a:buNone/>
            </a:pPr>
            <a:endParaRPr lang="en-US">
              <a:latin typeface="Aptos"/>
              <a:cs typeface="Arial"/>
            </a:endParaRPr>
          </a:p>
        </p:txBody>
      </p:sp>
    </p:spTree>
    <p:extLst>
      <p:ext uri="{BB962C8B-B14F-4D97-AF65-F5344CB8AC3E}">
        <p14:creationId xmlns:p14="http://schemas.microsoft.com/office/powerpoint/2010/main" val="9920590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Placeholder 4" descr="Pizza">
            <a:extLst>
              <a:ext uri="{FF2B5EF4-FFF2-40B4-BE49-F238E27FC236}">
                <a16:creationId xmlns:a16="http://schemas.microsoft.com/office/drawing/2014/main" id="{2859B9B1-FF63-D0F3-4E41-A14761A1D61D}"/>
              </a:ext>
            </a:extLst>
          </p:cNvPr>
          <p:cNvPicPr>
            <a:picLocks noGrp="1" noChangeAspect="1"/>
          </p:cNvPicPr>
          <p:nvPr>
            <p:ph type="pic" idx="1"/>
          </p:nvPr>
        </p:nvPicPr>
        <p:blipFill>
          <a:blip r:embed="rId2"/>
          <a:srcRect l="11503" r="2968"/>
          <a:stretch/>
        </p:blipFill>
        <p:spPr>
          <a:xfrm>
            <a:off x="3408183" y="10"/>
            <a:ext cx="8787576" cy="6857990"/>
          </a:xfrm>
          <a:prstGeom prst="rect">
            <a:avLst/>
          </a:prstGeom>
        </p:spPr>
      </p:pic>
      <p:sp>
        <p:nvSpPr>
          <p:cNvPr id="2" name="Title 1">
            <a:extLst>
              <a:ext uri="{FF2B5EF4-FFF2-40B4-BE49-F238E27FC236}">
                <a16:creationId xmlns:a16="http://schemas.microsoft.com/office/drawing/2014/main" id="{605875CC-F6BF-E1E7-566E-6EA1F143E370}"/>
              </a:ext>
            </a:extLst>
          </p:cNvPr>
          <p:cNvSpPr>
            <a:spLocks noGrp="1"/>
          </p:cNvSpPr>
          <p:nvPr>
            <p:ph type="title"/>
          </p:nvPr>
        </p:nvSpPr>
        <p:spPr>
          <a:xfrm>
            <a:off x="663303" y="2454772"/>
            <a:ext cx="4379785" cy="1672728"/>
          </a:xfrm>
          <a:noFill/>
        </p:spPr>
        <p:txBody>
          <a:bodyPr vert="horz" lIns="91440" tIns="45720" rIns="91440" bIns="45720" rtlCol="0" anchor="b">
            <a:normAutofit/>
          </a:bodyPr>
          <a:lstStyle/>
          <a:p>
            <a:r>
              <a:rPr lang="en-US" sz="5200" i="1"/>
              <a:t>Lunch </a:t>
            </a:r>
            <a:br>
              <a:rPr lang="en-US" sz="5200" i="1"/>
            </a:br>
            <a:r>
              <a:rPr lang="en-US" sz="5200" i="1"/>
              <a:t>break!</a:t>
            </a:r>
          </a:p>
        </p:txBody>
      </p:sp>
    </p:spTree>
    <p:extLst>
      <p:ext uri="{BB962C8B-B14F-4D97-AF65-F5344CB8AC3E}">
        <p14:creationId xmlns:p14="http://schemas.microsoft.com/office/powerpoint/2010/main" val="39127897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53FCC-9F94-4EA7-3E4D-A0E418EC86E8}"/>
              </a:ext>
            </a:extLst>
          </p:cNvPr>
          <p:cNvSpPr>
            <a:spLocks noGrp="1"/>
          </p:cNvSpPr>
          <p:nvPr>
            <p:ph type="title"/>
          </p:nvPr>
        </p:nvSpPr>
        <p:spPr/>
        <p:txBody>
          <a:bodyPr/>
          <a:lstStyle/>
          <a:p>
            <a:r>
              <a:rPr lang="en-US"/>
              <a:t>Energizer!</a:t>
            </a:r>
          </a:p>
        </p:txBody>
      </p:sp>
      <p:sp>
        <p:nvSpPr>
          <p:cNvPr id="3" name="Content Placeholder 2">
            <a:extLst>
              <a:ext uri="{FF2B5EF4-FFF2-40B4-BE49-F238E27FC236}">
                <a16:creationId xmlns:a16="http://schemas.microsoft.com/office/drawing/2014/main" id="{8E67C683-A3DD-A445-20B7-4466CB68447E}"/>
              </a:ext>
            </a:extLst>
          </p:cNvPr>
          <p:cNvSpPr>
            <a:spLocks noGrp="1"/>
          </p:cNvSpPr>
          <p:nvPr>
            <p:ph idx="1"/>
          </p:nvPr>
        </p:nvSpPr>
        <p:spPr/>
        <p:txBody>
          <a:bodyPr vert="horz" lIns="91440" tIns="45720" rIns="91440" bIns="45720" rtlCol="0" anchor="t">
            <a:normAutofit/>
          </a:bodyPr>
          <a:lstStyle/>
          <a:p>
            <a:r>
              <a:rPr lang="en-US" dirty="0">
                <a:highlight>
                  <a:srgbClr val="00FFFF"/>
                </a:highlight>
              </a:rPr>
              <a:t>Insert instructions for a quick energizer activity to get participants moving, or talking to each other</a:t>
            </a:r>
          </a:p>
        </p:txBody>
      </p:sp>
    </p:spTree>
    <p:extLst>
      <p:ext uri="{BB962C8B-B14F-4D97-AF65-F5344CB8AC3E}">
        <p14:creationId xmlns:p14="http://schemas.microsoft.com/office/powerpoint/2010/main" val="21552427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Matrix Tab 1: Set </a:t>
            </a:r>
            <a:r>
              <a:rPr lang="en-US">
                <a:highlight>
                  <a:srgbClr val="FFFF00"/>
                </a:highlight>
              </a:rPr>
              <a:t>method</a:t>
            </a:r>
            <a:r>
              <a:rPr lang="en-US"/>
              <a:t> objectives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Define what you </a:t>
            </a:r>
            <a:r>
              <a:rPr lang="en-US" i="1">
                <a:latin typeface="Aptos"/>
                <a:cs typeface="Arial"/>
              </a:rPr>
              <a:t>want to know or find out </a:t>
            </a:r>
            <a:r>
              <a:rPr lang="en-US">
                <a:latin typeface="Aptos"/>
                <a:cs typeface="Arial"/>
              </a:rPr>
              <a:t>through [</a:t>
            </a:r>
            <a:r>
              <a:rPr lang="en-US">
                <a:highlight>
                  <a:srgbClr val="FFFF00"/>
                </a:highlight>
                <a:latin typeface="Aptos"/>
                <a:cs typeface="Arial"/>
              </a:rPr>
              <a:t>method</a:t>
            </a:r>
            <a:r>
              <a:rPr lang="en-US">
                <a:latin typeface="Aptos"/>
                <a:cs typeface="Arial"/>
              </a:rPr>
              <a:t>] to ensure efficient and effective implementation program (i.e. an </a:t>
            </a:r>
            <a:r>
              <a:rPr lang="en-US" i="1">
                <a:latin typeface="Aptos"/>
                <a:cs typeface="Arial"/>
              </a:rPr>
              <a:t>analytical </a:t>
            </a:r>
            <a:r>
              <a:rPr lang="en-US">
                <a:latin typeface="Aptos"/>
                <a:cs typeface="Arial"/>
              </a:rPr>
              <a:t>objective)</a:t>
            </a:r>
          </a:p>
          <a:p>
            <a:pPr marL="914400" lvl="1">
              <a:buFont typeface="Courier New"/>
              <a:buChar char="o"/>
            </a:pPr>
            <a:r>
              <a:rPr lang="en-US">
                <a:latin typeface="Aptos"/>
                <a:cs typeface="Arial"/>
              </a:rPr>
              <a:t>Note that RAAM objectives should NOT be the objectives of your program!</a:t>
            </a:r>
          </a:p>
          <a:p>
            <a:pPr marL="457200" indent="-457200">
              <a:buFont typeface="Arial"/>
              <a:buChar char="•"/>
            </a:pPr>
            <a:r>
              <a:rPr lang="en-US">
                <a:latin typeface="Aptos"/>
                <a:cs typeface="Arial"/>
              </a:rPr>
              <a:t>What makes a good analytical objective?</a:t>
            </a:r>
          </a:p>
          <a:p>
            <a:pPr marL="914400" lvl="1">
              <a:buFont typeface="Courier New"/>
              <a:buChar char="o"/>
            </a:pPr>
            <a:r>
              <a:rPr lang="en-US">
                <a:latin typeface="Aptos"/>
                <a:cs typeface="Arial"/>
              </a:rPr>
              <a:t>Defines a concrete scope of interest, which multiple indicators or analytics could potentially address</a:t>
            </a:r>
          </a:p>
          <a:p>
            <a:pPr marL="914400" lvl="1">
              <a:buFont typeface="Courier New"/>
              <a:buChar char="o"/>
            </a:pPr>
            <a:r>
              <a:rPr lang="en-US">
                <a:latin typeface="Aptos"/>
                <a:cs typeface="Arial"/>
              </a:rPr>
              <a:t>If possible, also defines a concrete geographic and time scope</a:t>
            </a:r>
          </a:p>
          <a:p>
            <a:pPr marL="457200" indent="-457200">
              <a:buFont typeface="Arial"/>
              <a:buChar char="•"/>
            </a:pPr>
            <a:r>
              <a:rPr lang="en-US">
                <a:latin typeface="Aptos"/>
                <a:cs typeface="Arial"/>
              </a:rPr>
              <a:t>Example: </a:t>
            </a:r>
            <a:r>
              <a:rPr lang="en-US">
                <a:highlight>
                  <a:srgbClr val="00FFFF"/>
                </a:highlight>
                <a:latin typeface="Aptos"/>
                <a:cs typeface="Arial"/>
              </a:rPr>
              <a:t>Insert example relevant to the method</a:t>
            </a:r>
          </a:p>
          <a:p>
            <a:pPr marL="914400" lvl="1">
              <a:buFont typeface="Courier New" panose="020B0604020202020204" pitchFamily="34" charset="0"/>
              <a:buChar char="o"/>
            </a:pPr>
            <a:endParaRPr lang="en-US">
              <a:latin typeface="Aptos"/>
              <a:cs typeface="Arial"/>
            </a:endParaRPr>
          </a:p>
        </p:txBody>
      </p:sp>
    </p:spTree>
    <p:extLst>
      <p:ext uri="{BB962C8B-B14F-4D97-AF65-F5344CB8AC3E}">
        <p14:creationId xmlns:p14="http://schemas.microsoft.com/office/powerpoint/2010/main" val="2949689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Introductions and Icebreaker!</a:t>
            </a:r>
          </a:p>
        </p:txBody>
      </p:sp>
      <p:pic>
        <p:nvPicPr>
          <p:cNvPr id="4" name="Picture 3" descr="A group of people talking&#10;&#10;Description automatically generated">
            <a:extLst>
              <a:ext uri="{FF2B5EF4-FFF2-40B4-BE49-F238E27FC236}">
                <a16:creationId xmlns:a16="http://schemas.microsoft.com/office/drawing/2014/main" id="{200768DC-73A0-1546-D296-0FF879D6209D}"/>
              </a:ext>
            </a:extLst>
          </p:cNvPr>
          <p:cNvPicPr>
            <a:picLocks noChangeAspect="1"/>
          </p:cNvPicPr>
          <p:nvPr/>
        </p:nvPicPr>
        <p:blipFill>
          <a:blip r:embed="rId3"/>
          <a:stretch>
            <a:fillRect/>
          </a:stretch>
        </p:blipFill>
        <p:spPr>
          <a:xfrm>
            <a:off x="1433596" y="749801"/>
            <a:ext cx="9324807" cy="6227344"/>
          </a:xfrm>
          <a:prstGeom prst="rect">
            <a:avLst/>
          </a:prstGeom>
        </p:spPr>
      </p:pic>
    </p:spTree>
    <p:extLst>
      <p:ext uri="{BB962C8B-B14F-4D97-AF65-F5344CB8AC3E}">
        <p14:creationId xmlns:p14="http://schemas.microsoft.com/office/powerpoint/2010/main" val="19377901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Matrix Tab 1: Set </a:t>
            </a:r>
            <a:r>
              <a:rPr lang="en-US">
                <a:highlight>
                  <a:srgbClr val="FFFF00"/>
                </a:highlight>
              </a:rPr>
              <a:t>method</a:t>
            </a:r>
            <a:r>
              <a:rPr lang="en-US"/>
              <a:t> objectives</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lvl="1" indent="0">
              <a:buNone/>
            </a:pPr>
            <a:r>
              <a:rPr lang="en-US">
                <a:highlight>
                  <a:srgbClr val="00FFFF"/>
                </a:highlight>
                <a:latin typeface="Aptos"/>
                <a:cs typeface="Arial"/>
              </a:rPr>
              <a:t>Insert Tab screenshot or screenshare the matrix tool</a:t>
            </a:r>
            <a:endParaRPr lang="en-US">
              <a:latin typeface="Aptos"/>
              <a:cs typeface="Arial"/>
            </a:endParaRPr>
          </a:p>
        </p:txBody>
      </p:sp>
    </p:spTree>
    <p:extLst>
      <p:ext uri="{BB962C8B-B14F-4D97-AF65-F5344CB8AC3E}">
        <p14:creationId xmlns:p14="http://schemas.microsoft.com/office/powerpoint/2010/main" val="25491882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Small group brainstorming activity</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For large groups: Break into small groups to brainstorm</a:t>
            </a:r>
            <a:endParaRPr lang="en-US"/>
          </a:p>
          <a:p>
            <a:pPr marL="914400" lvl="1">
              <a:buFont typeface="Courier New"/>
              <a:buChar char="o"/>
            </a:pPr>
            <a:r>
              <a:rPr lang="en-US">
                <a:latin typeface="Aptos"/>
                <a:cs typeface="Arial"/>
              </a:rPr>
              <a:t>Each group will use their own copy of the Matrix tool to record ideas for objectives and relevant details (45 minutes)</a:t>
            </a:r>
          </a:p>
          <a:p>
            <a:pPr marL="457200" indent="-457200">
              <a:buFont typeface="Arial"/>
              <a:buChar char="•"/>
            </a:pPr>
            <a:r>
              <a:rPr lang="en-US">
                <a:latin typeface="Aptos"/>
                <a:cs typeface="Arial"/>
              </a:rPr>
              <a:t>For small groups: Stay in the same group and screenshare the Matrix tool </a:t>
            </a:r>
          </a:p>
          <a:p>
            <a:pPr marL="914400" lvl="1" indent="-457200">
              <a:buFont typeface="Courier New"/>
              <a:buChar char="o"/>
            </a:pPr>
            <a:r>
              <a:rPr lang="en-US">
                <a:latin typeface="Aptos"/>
                <a:cs typeface="Arial"/>
              </a:rPr>
              <a:t>Conduct silent individual brainstorming on paper (15-20 minutes)</a:t>
            </a:r>
          </a:p>
          <a:p>
            <a:pPr marL="914400" lvl="1" indent="-457200">
              <a:buFont typeface="Courier New"/>
              <a:buChar char="o"/>
            </a:pPr>
            <a:r>
              <a:rPr lang="en-US">
                <a:latin typeface="Aptos"/>
                <a:cs typeface="Arial"/>
              </a:rPr>
              <a:t>Then partner with another participant to exchange ideas and discuss one on one (25-30 minutes)</a:t>
            </a:r>
          </a:p>
        </p:txBody>
      </p:sp>
    </p:spTree>
    <p:extLst>
      <p:ext uri="{BB962C8B-B14F-4D97-AF65-F5344CB8AC3E}">
        <p14:creationId xmlns:p14="http://schemas.microsoft.com/office/powerpoint/2010/main" val="18639959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descr="Powdered doughnuts with stuffing">
            <a:extLst>
              <a:ext uri="{FF2B5EF4-FFF2-40B4-BE49-F238E27FC236}">
                <a16:creationId xmlns:a16="http://schemas.microsoft.com/office/drawing/2014/main" id="{2859B9B1-FF63-D0F3-4E41-A14761A1D61D}"/>
              </a:ext>
            </a:extLst>
          </p:cNvPr>
          <p:cNvPicPr>
            <a:picLocks noGrp="1" noChangeAspect="1"/>
          </p:cNvPicPr>
          <p:nvPr>
            <p:ph type="pic" idx="1"/>
          </p:nvPr>
        </p:nvPicPr>
        <p:blipFill>
          <a:blip r:embed="rId2"/>
          <a:srcRect l="2942" r="2941" b="-1"/>
          <a:stretch/>
        </p:blipFill>
        <p:spPr>
          <a:xfrm>
            <a:off x="2522358" y="10"/>
            <a:ext cx="9669642" cy="6857990"/>
          </a:xfrm>
          <a:prstGeom prst="rect">
            <a:avLst/>
          </a:prstGeom>
        </p:spPr>
      </p:pic>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5875CC-F6BF-E1E7-566E-6EA1F143E370}"/>
              </a:ext>
            </a:extLst>
          </p:cNvPr>
          <p:cNvSpPr>
            <a:spLocks noGrp="1"/>
          </p:cNvSpPr>
          <p:nvPr>
            <p:ph type="title"/>
          </p:nvPr>
        </p:nvSpPr>
        <p:spPr>
          <a:xfrm>
            <a:off x="558528" y="2597647"/>
            <a:ext cx="4379785" cy="1672728"/>
          </a:xfrm>
          <a:noFill/>
        </p:spPr>
        <p:txBody>
          <a:bodyPr vert="horz" lIns="91440" tIns="45720" rIns="91440" bIns="45720" rtlCol="0" anchor="b">
            <a:normAutofit/>
          </a:bodyPr>
          <a:lstStyle/>
          <a:p>
            <a:r>
              <a:rPr lang="en-US" sz="5200" i="1"/>
              <a:t>Coffee &amp; </a:t>
            </a:r>
            <a:br>
              <a:rPr lang="en-US" sz="5200" i="1"/>
            </a:br>
            <a:r>
              <a:rPr lang="en-US" sz="5200" i="1"/>
              <a:t>Tea break!</a:t>
            </a:r>
            <a:endParaRPr lang="en-US"/>
          </a:p>
        </p:txBody>
      </p:sp>
    </p:spTree>
    <p:extLst>
      <p:ext uri="{BB962C8B-B14F-4D97-AF65-F5344CB8AC3E}">
        <p14:creationId xmlns:p14="http://schemas.microsoft.com/office/powerpoint/2010/main" val="5907053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Group discussion of brainstorming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sz="3200">
                <a:latin typeface="Aptos"/>
                <a:cs typeface="Arial"/>
              </a:rPr>
              <a:t>Discussion questions:</a:t>
            </a:r>
            <a:endParaRPr lang="en-US" sz="3200"/>
          </a:p>
          <a:p>
            <a:pPr marL="914400" lvl="1" indent="-457200">
              <a:buFont typeface="Courier New"/>
              <a:buChar char="o"/>
            </a:pPr>
            <a:r>
              <a:rPr lang="en-US" sz="2800">
                <a:highlight>
                  <a:srgbClr val="FFFF00"/>
                </a:highlight>
                <a:latin typeface="Aptos"/>
                <a:cs typeface="Arial"/>
              </a:rPr>
              <a:t>What ideas stood out to you in your small group brainstorming?</a:t>
            </a:r>
          </a:p>
          <a:p>
            <a:pPr marL="914400" lvl="1" indent="-457200">
              <a:buFont typeface="Courier New"/>
              <a:buChar char="o"/>
            </a:pPr>
            <a:r>
              <a:rPr lang="en-US" sz="2800">
                <a:highlight>
                  <a:srgbClr val="FFFF00"/>
                </a:highlight>
                <a:latin typeface="Aptos"/>
                <a:cs typeface="Arial"/>
              </a:rPr>
              <a:t>Which objectives at first glance seem most </a:t>
            </a:r>
            <a:r>
              <a:rPr lang="en-US" sz="2800" i="1">
                <a:highlight>
                  <a:srgbClr val="FFFF00"/>
                </a:highlight>
                <a:latin typeface="Aptos"/>
                <a:cs typeface="Arial"/>
              </a:rPr>
              <a:t>feasible</a:t>
            </a:r>
            <a:r>
              <a:rPr lang="en-US" sz="2800">
                <a:highlight>
                  <a:srgbClr val="FFFF00"/>
                </a:highlight>
                <a:latin typeface="Aptos"/>
                <a:cs typeface="Arial"/>
              </a:rPr>
              <a:t>?</a:t>
            </a:r>
          </a:p>
          <a:p>
            <a:pPr marL="914400" lvl="1" indent="-457200">
              <a:buFont typeface="Courier New"/>
              <a:buChar char="o"/>
            </a:pPr>
            <a:r>
              <a:rPr lang="en-US" sz="2800">
                <a:highlight>
                  <a:srgbClr val="FFFF00"/>
                </a:highlight>
                <a:latin typeface="Aptos"/>
                <a:cs typeface="Arial"/>
              </a:rPr>
              <a:t>Which objectives – if achieved – would be most </a:t>
            </a:r>
            <a:r>
              <a:rPr lang="en-US" sz="2800" i="1">
                <a:highlight>
                  <a:srgbClr val="FFFF00"/>
                </a:highlight>
                <a:latin typeface="Aptos"/>
                <a:cs typeface="Arial"/>
              </a:rPr>
              <a:t>impactful</a:t>
            </a:r>
            <a:r>
              <a:rPr lang="en-US" sz="2800">
                <a:highlight>
                  <a:srgbClr val="FFFF00"/>
                </a:highlight>
                <a:latin typeface="Aptos"/>
                <a:cs typeface="Arial"/>
              </a:rPr>
              <a:t>?</a:t>
            </a:r>
          </a:p>
          <a:p>
            <a:pPr marL="914400" lvl="1" indent="-457200">
              <a:buFont typeface="Courier New"/>
              <a:buChar char="o"/>
            </a:pPr>
            <a:r>
              <a:rPr lang="en-US" sz="2800">
                <a:highlight>
                  <a:srgbClr val="FFFF00"/>
                </a:highlight>
                <a:latin typeface="Aptos"/>
                <a:cs typeface="Arial"/>
              </a:rPr>
              <a:t>Are we missing any key information?</a:t>
            </a:r>
            <a:endParaRPr lang="en-US" sz="2800">
              <a:highlight>
                <a:srgbClr val="FFFF00"/>
              </a:highlight>
              <a:cs typeface="Arial"/>
            </a:endParaRPr>
          </a:p>
        </p:txBody>
      </p:sp>
    </p:spTree>
    <p:extLst>
      <p:ext uri="{BB962C8B-B14F-4D97-AF65-F5344CB8AC3E}">
        <p14:creationId xmlns:p14="http://schemas.microsoft.com/office/powerpoint/2010/main" val="27464198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Day 1 Wrap up</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highlight>
                  <a:srgbClr val="FFFF00"/>
                </a:highlight>
                <a:latin typeface="Aptos"/>
                <a:cs typeface="Arial"/>
              </a:rPr>
              <a:t>Outputs of the day</a:t>
            </a:r>
          </a:p>
          <a:p>
            <a:pPr marL="457200" indent="-457200">
              <a:buFont typeface="Arial"/>
            </a:pPr>
            <a:r>
              <a:rPr lang="en-US">
                <a:highlight>
                  <a:srgbClr val="FFFF00"/>
                </a:highlight>
                <a:latin typeface="Aptos"/>
                <a:cs typeface="Arial"/>
              </a:rPr>
              <a:t>Learnings from today</a:t>
            </a:r>
          </a:p>
          <a:p>
            <a:pPr marL="457200" indent="-457200">
              <a:buFont typeface="Arial"/>
            </a:pPr>
            <a:r>
              <a:rPr lang="en-US">
                <a:highlight>
                  <a:srgbClr val="FFFF00"/>
                </a:highlight>
                <a:latin typeface="Aptos"/>
                <a:cs typeface="Arial"/>
              </a:rPr>
              <a:t>What will tomorrow/subsequent sessions look like?</a:t>
            </a:r>
            <a:endParaRPr lang="en-US">
              <a:latin typeface="Aptos"/>
              <a:cs typeface="Arial"/>
            </a:endParaRPr>
          </a:p>
        </p:txBody>
      </p:sp>
    </p:spTree>
    <p:extLst>
      <p:ext uri="{BB962C8B-B14F-4D97-AF65-F5344CB8AC3E}">
        <p14:creationId xmlns:p14="http://schemas.microsoft.com/office/powerpoint/2010/main" val="385089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6A73A-8437-8511-3FDD-BED46EF17862}"/>
              </a:ext>
            </a:extLst>
          </p:cNvPr>
          <p:cNvSpPr>
            <a:spLocks noGrp="1"/>
          </p:cNvSpPr>
          <p:nvPr>
            <p:ph type="title"/>
          </p:nvPr>
        </p:nvSpPr>
        <p:spPr/>
        <p:txBody>
          <a:bodyPr/>
          <a:lstStyle/>
          <a:p>
            <a:r>
              <a:rPr lang="en-US"/>
              <a:t>Day 2 Agenda</a:t>
            </a:r>
          </a:p>
        </p:txBody>
      </p:sp>
      <p:sp>
        <p:nvSpPr>
          <p:cNvPr id="3" name="Content Placeholder 2">
            <a:extLst>
              <a:ext uri="{FF2B5EF4-FFF2-40B4-BE49-F238E27FC236}">
                <a16:creationId xmlns:a16="http://schemas.microsoft.com/office/drawing/2014/main" id="{2C6DAFB8-68F1-3A52-1E18-6B42F43CFD80}"/>
              </a:ext>
            </a:extLst>
          </p:cNvPr>
          <p:cNvSpPr>
            <a:spLocks noGrp="1"/>
          </p:cNvSpPr>
          <p:nvPr>
            <p:ph idx="1"/>
          </p:nvPr>
        </p:nvSpPr>
        <p:spPr/>
        <p:txBody>
          <a:bodyPr vert="horz" lIns="91440" tIns="45720" rIns="91440" bIns="45720" rtlCol="0" anchor="t">
            <a:normAutofit/>
          </a:bodyPr>
          <a:lstStyle/>
          <a:p>
            <a:r>
              <a:rPr lang="en-US">
                <a:highlight>
                  <a:srgbClr val="FFFF00"/>
                </a:highlight>
              </a:rPr>
              <a:t>Session 1 Name: Facilitator Name</a:t>
            </a:r>
          </a:p>
          <a:p>
            <a:r>
              <a:rPr lang="en-US">
                <a:highlight>
                  <a:srgbClr val="FFFF00"/>
                </a:highlight>
              </a:rPr>
              <a:t>Session 2 Name: Facilitator Name</a:t>
            </a:r>
          </a:p>
          <a:p>
            <a:pPr marL="0" indent="0" algn="ctr">
              <a:buNone/>
            </a:pPr>
            <a:r>
              <a:rPr lang="en-US" i="1">
                <a:latin typeface="Courier New"/>
                <a:cs typeface="Courier New"/>
              </a:rPr>
              <a:t>Coffee/Tea Break</a:t>
            </a:r>
          </a:p>
          <a:p>
            <a:r>
              <a:rPr lang="en-US">
                <a:highlight>
                  <a:srgbClr val="FFFF00"/>
                </a:highlight>
              </a:rPr>
              <a:t>Session 3 Name: Facilitator Name</a:t>
            </a:r>
          </a:p>
          <a:p>
            <a:pPr marL="0" indent="0" algn="ctr">
              <a:buNone/>
            </a:pPr>
            <a:r>
              <a:rPr lang="en-US" i="1">
                <a:latin typeface="Courier New"/>
                <a:cs typeface="Courier New"/>
              </a:rPr>
              <a:t>Lunch!</a:t>
            </a:r>
          </a:p>
          <a:p>
            <a:r>
              <a:rPr lang="en-US">
                <a:highlight>
                  <a:srgbClr val="FFFF00"/>
                </a:highlight>
              </a:rPr>
              <a:t>Session 4 Name: Facilitator Name</a:t>
            </a:r>
          </a:p>
          <a:p>
            <a:r>
              <a:rPr lang="en-US">
                <a:highlight>
                  <a:srgbClr val="FFFF00"/>
                </a:highlight>
              </a:rPr>
              <a:t>Session 5 Name: Facilitator Name</a:t>
            </a:r>
          </a:p>
          <a:p>
            <a:endParaRPr lang="en-US"/>
          </a:p>
        </p:txBody>
      </p:sp>
    </p:spTree>
    <p:extLst>
      <p:ext uri="{BB962C8B-B14F-4D97-AF65-F5344CB8AC3E}">
        <p14:creationId xmlns:p14="http://schemas.microsoft.com/office/powerpoint/2010/main" val="18211305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Matrix Tab 2: Data source assessment</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lnSpcReduction="10000"/>
          </a:bodyPr>
          <a:lstStyle/>
          <a:p>
            <a:pPr marL="457200" indent="-457200">
              <a:buFont typeface="Arial"/>
            </a:pPr>
            <a:r>
              <a:rPr lang="en-US">
                <a:latin typeface="Aptos"/>
                <a:cs typeface="Arial"/>
              </a:rPr>
              <a:t>What data sources do we collect, can access, or could plausibly create?</a:t>
            </a:r>
          </a:p>
          <a:p>
            <a:pPr marL="914400" lvl="1">
              <a:buFont typeface="Courier New"/>
              <a:buChar char="o"/>
            </a:pPr>
            <a:r>
              <a:rPr lang="en-US">
                <a:latin typeface="Aptos"/>
                <a:cs typeface="Arial"/>
              </a:rPr>
              <a:t>Data sources should be potentially relevant to any of the brainstormed objectives</a:t>
            </a:r>
          </a:p>
          <a:p>
            <a:pPr marL="457200" indent="-457200">
              <a:buFont typeface="Arial"/>
              <a:buChar char="•"/>
            </a:pPr>
            <a:r>
              <a:rPr lang="en-US">
                <a:latin typeface="Aptos"/>
                <a:cs typeface="Arial"/>
              </a:rPr>
              <a:t>What risks or concerns are associated with the sources?</a:t>
            </a:r>
          </a:p>
          <a:p>
            <a:pPr marL="914400" lvl="1">
              <a:buFont typeface="Courier New"/>
              <a:buChar char="o"/>
            </a:pPr>
            <a:r>
              <a:rPr lang="en-US">
                <a:latin typeface="Aptos"/>
                <a:cs typeface="Arial"/>
              </a:rPr>
              <a:t>Could program participants be put at risk?</a:t>
            </a:r>
          </a:p>
          <a:p>
            <a:pPr marL="914400" lvl="1">
              <a:buFont typeface="Courier New"/>
              <a:buChar char="o"/>
            </a:pPr>
            <a:r>
              <a:rPr lang="en-US">
                <a:latin typeface="Aptos"/>
                <a:cs typeface="Arial"/>
              </a:rPr>
              <a:t>Is there potential bias in the dataset?</a:t>
            </a:r>
          </a:p>
          <a:p>
            <a:pPr marL="914400" lvl="1">
              <a:buFont typeface="Courier New"/>
              <a:buChar char="o"/>
            </a:pPr>
            <a:r>
              <a:rPr lang="en-US">
                <a:cs typeface="Arial"/>
              </a:rPr>
              <a:t>Is there reputational or security risk?</a:t>
            </a:r>
          </a:p>
          <a:p>
            <a:pPr marL="914400" lvl="1">
              <a:buFont typeface="Courier New"/>
              <a:buChar char="o"/>
            </a:pPr>
            <a:r>
              <a:rPr lang="en-US"/>
              <a:t>If it does not already exist, could we plausibly design a new tool or process to collect this data?</a:t>
            </a:r>
          </a:p>
          <a:p>
            <a:pPr marL="914400" lvl="1">
              <a:buFont typeface="Courier New"/>
              <a:buChar char="o"/>
            </a:pPr>
            <a:r>
              <a:rPr lang="en-US"/>
              <a:t>What other limitations might be relevant?</a:t>
            </a:r>
          </a:p>
        </p:txBody>
      </p:sp>
    </p:spTree>
    <p:extLst>
      <p:ext uri="{BB962C8B-B14F-4D97-AF65-F5344CB8AC3E}">
        <p14:creationId xmlns:p14="http://schemas.microsoft.com/office/powerpoint/2010/main" val="2893669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Matrix Tab 2: Data source assessment</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lvl="1" indent="0">
              <a:buNone/>
            </a:pPr>
            <a:r>
              <a:rPr lang="en-US">
                <a:highlight>
                  <a:srgbClr val="00FFFF"/>
                </a:highlight>
                <a:latin typeface="Aptos"/>
                <a:cs typeface="Arial"/>
              </a:rPr>
              <a:t>Insert Tab screenshot or screenshare the relevant method matrix tool</a:t>
            </a:r>
            <a:endParaRPr lang="en-US">
              <a:latin typeface="Aptos"/>
              <a:cs typeface="Arial"/>
            </a:endParaRPr>
          </a:p>
        </p:txBody>
      </p:sp>
    </p:spTree>
    <p:extLst>
      <p:ext uri="{BB962C8B-B14F-4D97-AF65-F5344CB8AC3E}">
        <p14:creationId xmlns:p14="http://schemas.microsoft.com/office/powerpoint/2010/main" val="26657597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Data mapping activity</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Step 1: Group yourselves by department and list sources</a:t>
            </a:r>
            <a:endParaRPr lang="en-US"/>
          </a:p>
          <a:p>
            <a:pPr marL="914400" lvl="1">
              <a:buFont typeface="Courier New"/>
              <a:buChar char="o"/>
            </a:pPr>
            <a:r>
              <a:rPr lang="en-US">
                <a:latin typeface="Aptos"/>
                <a:cs typeface="Arial"/>
              </a:rPr>
              <a:t>List the reports information your department(s) generate on flip charts, including details on purpose, methods, frequency, etc. (45 minutes)</a:t>
            </a:r>
            <a:endParaRPr lang="en-US"/>
          </a:p>
          <a:p>
            <a:pPr marL="457200" indent="-457200">
              <a:buFont typeface="Arial"/>
              <a:buChar char="•"/>
            </a:pPr>
            <a:r>
              <a:rPr lang="en-US">
                <a:latin typeface="Aptos"/>
                <a:cs typeface="Arial"/>
              </a:rPr>
              <a:t>Step 2: Report back to the larger group </a:t>
            </a:r>
          </a:p>
          <a:p>
            <a:pPr marL="914400" lvl="1" indent="-457200">
              <a:buFont typeface="Courier New"/>
              <a:buChar char="o"/>
            </a:pPr>
            <a:r>
              <a:rPr lang="en-US">
                <a:latin typeface="Aptos"/>
                <a:cs typeface="Arial"/>
              </a:rPr>
              <a:t>Taking turns, summarize the contents of your flip chart</a:t>
            </a:r>
          </a:p>
          <a:p>
            <a:pPr marL="914400" lvl="1" indent="-457200">
              <a:buFont typeface="Courier New"/>
              <a:buChar char="o"/>
            </a:pPr>
            <a:r>
              <a:rPr lang="en-US">
                <a:latin typeface="Aptos"/>
                <a:cs typeface="Arial"/>
              </a:rPr>
              <a:t>Examine other groups' flip charts and sources</a:t>
            </a:r>
            <a:endParaRPr lang="en-US"/>
          </a:p>
          <a:p>
            <a:pPr marL="914400" lvl="1" indent="-457200">
              <a:buFont typeface="Courier New"/>
              <a:buChar char="o"/>
            </a:pPr>
            <a:r>
              <a:rPr lang="en-US">
                <a:latin typeface="Aptos"/>
                <a:cs typeface="Arial"/>
              </a:rPr>
              <a:t>Q&amp;A!</a:t>
            </a:r>
            <a:endParaRPr lang="en-US"/>
          </a:p>
          <a:p>
            <a:pPr marL="914400" lvl="1" indent="-457200">
              <a:buFont typeface="Courier New"/>
              <a:buChar char="o"/>
            </a:pPr>
            <a:endParaRPr lang="en-US">
              <a:latin typeface="Aptos"/>
              <a:cs typeface="Arial"/>
            </a:endParaRPr>
          </a:p>
        </p:txBody>
      </p:sp>
    </p:spTree>
    <p:extLst>
      <p:ext uri="{BB962C8B-B14F-4D97-AF65-F5344CB8AC3E}">
        <p14:creationId xmlns:p14="http://schemas.microsoft.com/office/powerpoint/2010/main" val="11600689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descr="Powdered doughnuts with stuffing">
            <a:extLst>
              <a:ext uri="{FF2B5EF4-FFF2-40B4-BE49-F238E27FC236}">
                <a16:creationId xmlns:a16="http://schemas.microsoft.com/office/drawing/2014/main" id="{2859B9B1-FF63-D0F3-4E41-A14761A1D61D}"/>
              </a:ext>
            </a:extLst>
          </p:cNvPr>
          <p:cNvPicPr>
            <a:picLocks noGrp="1" noChangeAspect="1"/>
          </p:cNvPicPr>
          <p:nvPr>
            <p:ph type="pic" idx="1"/>
          </p:nvPr>
        </p:nvPicPr>
        <p:blipFill>
          <a:blip r:embed="rId2"/>
          <a:srcRect l="2942" r="2941" b="-1"/>
          <a:stretch/>
        </p:blipFill>
        <p:spPr>
          <a:xfrm>
            <a:off x="2522358" y="10"/>
            <a:ext cx="9669642" cy="6857990"/>
          </a:xfrm>
          <a:prstGeom prst="rect">
            <a:avLst/>
          </a:prstGeom>
        </p:spPr>
      </p:pic>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5875CC-F6BF-E1E7-566E-6EA1F143E370}"/>
              </a:ext>
            </a:extLst>
          </p:cNvPr>
          <p:cNvSpPr>
            <a:spLocks noGrp="1"/>
          </p:cNvSpPr>
          <p:nvPr>
            <p:ph type="title"/>
          </p:nvPr>
        </p:nvSpPr>
        <p:spPr>
          <a:xfrm>
            <a:off x="558528" y="2597647"/>
            <a:ext cx="4379785" cy="1672728"/>
          </a:xfrm>
          <a:noFill/>
        </p:spPr>
        <p:txBody>
          <a:bodyPr vert="horz" lIns="91440" tIns="45720" rIns="91440" bIns="45720" rtlCol="0" anchor="b">
            <a:normAutofit/>
          </a:bodyPr>
          <a:lstStyle/>
          <a:p>
            <a:r>
              <a:rPr lang="en-US" sz="5200" i="1"/>
              <a:t>Coffee &amp; </a:t>
            </a:r>
            <a:br>
              <a:rPr lang="en-US" sz="5200" i="1"/>
            </a:br>
            <a:r>
              <a:rPr lang="en-US" sz="5200" i="1"/>
              <a:t>Tea break!</a:t>
            </a:r>
            <a:endParaRPr lang="en-US"/>
          </a:p>
        </p:txBody>
      </p:sp>
    </p:spTree>
    <p:extLst>
      <p:ext uri="{BB962C8B-B14F-4D97-AF65-F5344CB8AC3E}">
        <p14:creationId xmlns:p14="http://schemas.microsoft.com/office/powerpoint/2010/main" val="3005378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Context review</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p:txBody>
          <a:bodyPr vert="horz" lIns="91440" tIns="45720" rIns="91440" bIns="45720" rtlCol="0" anchor="t">
            <a:normAutofit/>
          </a:bodyPr>
          <a:lstStyle/>
          <a:p>
            <a:r>
              <a:rPr lang="en-US">
                <a:highlight>
                  <a:srgbClr val="FFFF00"/>
                </a:highlight>
              </a:rPr>
              <a:t>Reduced access context</a:t>
            </a:r>
          </a:p>
          <a:p>
            <a:pPr lvl="1">
              <a:buFont typeface="Courier New" panose="020B0604020202020204" pitchFamily="34" charset="0"/>
              <a:buChar char="o"/>
            </a:pPr>
            <a:r>
              <a:rPr lang="en-US">
                <a:highlight>
                  <a:srgbClr val="FFFF00"/>
                </a:highlight>
              </a:rPr>
              <a:t>Level of access: Who? When? Under what conditions?</a:t>
            </a:r>
          </a:p>
          <a:p>
            <a:pPr lvl="1">
              <a:buFont typeface="Courier New" panose="020B0604020202020204" pitchFamily="34" charset="0"/>
              <a:buChar char="o"/>
            </a:pPr>
            <a:r>
              <a:rPr lang="en-US">
                <a:highlight>
                  <a:srgbClr val="FFFF00"/>
                </a:highlight>
              </a:rPr>
              <a:t>How often does the level of access change? What triggers changes?</a:t>
            </a:r>
          </a:p>
          <a:p>
            <a:pPr lvl="1">
              <a:buFont typeface="Courier New" panose="020B0604020202020204" pitchFamily="34" charset="0"/>
              <a:buChar char="o"/>
            </a:pPr>
            <a:r>
              <a:rPr lang="en-US">
                <a:highlight>
                  <a:srgbClr val="FFFF00"/>
                </a:highlight>
              </a:rPr>
              <a:t>What are the recent trends? What is the level of concern?</a:t>
            </a:r>
          </a:p>
          <a:p>
            <a:pPr lvl="1">
              <a:buFont typeface="Courier New" panose="020B0604020202020204" pitchFamily="34" charset="0"/>
              <a:buChar char="o"/>
            </a:pPr>
            <a:r>
              <a:rPr lang="en-US">
                <a:highlight>
                  <a:srgbClr val="FFFF00"/>
                </a:highlight>
              </a:rPr>
              <a:t>How does this impact communities? What feedback do we have that sheds light on this?</a:t>
            </a:r>
          </a:p>
          <a:p>
            <a:pPr indent="-457200"/>
            <a:r>
              <a:rPr lang="en-US">
                <a:highlight>
                  <a:srgbClr val="00FFFF"/>
                </a:highlight>
              </a:rPr>
              <a:t>Use maps and charts as possible</a:t>
            </a:r>
          </a:p>
        </p:txBody>
      </p:sp>
    </p:spTree>
    <p:extLst>
      <p:ext uri="{BB962C8B-B14F-4D97-AF65-F5344CB8AC3E}">
        <p14:creationId xmlns:p14="http://schemas.microsoft.com/office/powerpoint/2010/main" val="136970041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DECISION POINT: Objective selection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0" indent="0">
              <a:buNone/>
            </a:pPr>
            <a:r>
              <a:rPr lang="en-US">
                <a:highlight>
                  <a:srgbClr val="00FFFF"/>
                </a:highlight>
                <a:latin typeface="Aptos"/>
                <a:cs typeface="Arial"/>
              </a:rPr>
              <a:t>This slide may or may not be relevant, depending on the method</a:t>
            </a:r>
            <a:endParaRPr lang="en-US">
              <a:highlight>
                <a:srgbClr val="00FFFF"/>
              </a:highlight>
              <a:cs typeface="Arial"/>
            </a:endParaRPr>
          </a:p>
          <a:p>
            <a:pPr marL="457200" indent="-457200">
              <a:buFont typeface="Arial"/>
              <a:buChar char="•"/>
            </a:pPr>
            <a:r>
              <a:rPr lang="en-US" b="1">
                <a:latin typeface="Aptos"/>
                <a:cs typeface="Arial"/>
              </a:rPr>
              <a:t>Based on available data sources, which objectives will we prioritize and plan analysis for?</a:t>
            </a:r>
          </a:p>
          <a:p>
            <a:pPr marL="457200" indent="-457200">
              <a:buFont typeface="Arial"/>
              <a:buChar char="•"/>
            </a:pPr>
            <a:r>
              <a:rPr lang="en-US">
                <a:latin typeface="Aptos"/>
                <a:cs typeface="Arial"/>
              </a:rPr>
              <a:t>Discussion questions:</a:t>
            </a:r>
            <a:endParaRPr lang="en-US" b="1">
              <a:latin typeface="Aptos"/>
              <a:cs typeface="Arial"/>
            </a:endParaRPr>
          </a:p>
          <a:p>
            <a:pPr marL="914400" lvl="1" indent="-457200">
              <a:buFont typeface="Courier New"/>
              <a:buChar char="o"/>
            </a:pPr>
            <a:r>
              <a:rPr lang="en-US">
                <a:latin typeface="Aptos"/>
                <a:cs typeface="Arial"/>
              </a:rPr>
              <a:t>Do we have enough data to address the objectives?</a:t>
            </a:r>
          </a:p>
          <a:p>
            <a:pPr marL="914400" lvl="1" indent="-457200">
              <a:buFont typeface="Courier New"/>
              <a:buChar char="o"/>
            </a:pPr>
            <a:r>
              <a:rPr lang="en-US">
                <a:latin typeface="Aptos"/>
                <a:cs typeface="Arial"/>
              </a:rPr>
              <a:t>How likely do we think it is that the objective will be relevant?</a:t>
            </a:r>
            <a:endParaRPr lang="en-US"/>
          </a:p>
          <a:p>
            <a:pPr marL="914400" lvl="1" indent="-457200">
              <a:buFont typeface="Courier New"/>
              <a:buChar char="o"/>
            </a:pPr>
            <a:r>
              <a:rPr lang="en-US">
                <a:latin typeface="Aptos"/>
                <a:cs typeface="Arial"/>
              </a:rPr>
              <a:t>Could the context change in ways that would make the objective no longer relevant?</a:t>
            </a:r>
          </a:p>
          <a:p>
            <a:pPr marL="914400" lvl="1" indent="-457200">
              <a:buFont typeface="Courier New"/>
              <a:buChar char="o"/>
            </a:pPr>
            <a:r>
              <a:rPr lang="en-US">
                <a:latin typeface="Aptos"/>
                <a:cs typeface="Arial"/>
              </a:rPr>
              <a:t>How do we balance the objective's potential impact (i.e. what knowing it could allow us to do) with its feasibility (i.e. our ability to achieve it)?</a:t>
            </a:r>
          </a:p>
          <a:p>
            <a:pPr marL="914400" lvl="1" indent="-457200">
              <a:buFont typeface="Courier New"/>
              <a:buChar char="o"/>
            </a:pPr>
            <a:endParaRPr lang="en-US">
              <a:latin typeface="Aptos"/>
              <a:cs typeface="Arial"/>
            </a:endParaRPr>
          </a:p>
          <a:p>
            <a:pPr marL="914400" lvl="1" indent="-457200">
              <a:buFont typeface="Courier New"/>
              <a:buChar char="o"/>
            </a:pPr>
            <a:endParaRPr lang="en-US">
              <a:latin typeface="Aptos"/>
              <a:cs typeface="Arial"/>
            </a:endParaRPr>
          </a:p>
        </p:txBody>
      </p:sp>
    </p:spTree>
    <p:extLst>
      <p:ext uri="{BB962C8B-B14F-4D97-AF65-F5344CB8AC3E}">
        <p14:creationId xmlns:p14="http://schemas.microsoft.com/office/powerpoint/2010/main" val="11883314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descr="A bowl of cereal with fruits">
            <a:extLst>
              <a:ext uri="{FF2B5EF4-FFF2-40B4-BE49-F238E27FC236}">
                <a16:creationId xmlns:a16="http://schemas.microsoft.com/office/drawing/2014/main" id="{2859B9B1-FF63-D0F3-4E41-A14761A1D61D}"/>
              </a:ext>
            </a:extLst>
          </p:cNvPr>
          <p:cNvPicPr>
            <a:picLocks noGrp="1" noChangeAspect="1"/>
          </p:cNvPicPr>
          <p:nvPr>
            <p:ph type="pic" idx="1"/>
          </p:nvPr>
        </p:nvPicPr>
        <p:blipFill>
          <a:blip r:embed="rId2"/>
          <a:srcRect t="359" b="359"/>
          <a:stretch/>
        </p:blipFill>
        <p:spPr>
          <a:xfrm>
            <a:off x="2522358" y="10"/>
            <a:ext cx="9669642" cy="6857990"/>
          </a:xfrm>
          <a:prstGeom prst="rect">
            <a:avLst/>
          </a:prstGeom>
        </p:spPr>
      </p:pic>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5875CC-F6BF-E1E7-566E-6EA1F143E370}"/>
              </a:ext>
            </a:extLst>
          </p:cNvPr>
          <p:cNvSpPr>
            <a:spLocks noGrp="1"/>
          </p:cNvSpPr>
          <p:nvPr>
            <p:ph type="title"/>
          </p:nvPr>
        </p:nvSpPr>
        <p:spPr>
          <a:xfrm>
            <a:off x="558528" y="2597647"/>
            <a:ext cx="4379785" cy="1672728"/>
          </a:xfrm>
          <a:noFill/>
        </p:spPr>
        <p:txBody>
          <a:bodyPr vert="horz" lIns="91440" tIns="45720" rIns="91440" bIns="45720" rtlCol="0" anchor="b">
            <a:normAutofit/>
          </a:bodyPr>
          <a:lstStyle/>
          <a:p>
            <a:r>
              <a:rPr lang="en-US" sz="5200" i="1"/>
              <a:t>Lunch </a:t>
            </a:r>
            <a:br>
              <a:rPr lang="en-US" sz="5200" i="1"/>
            </a:br>
            <a:r>
              <a:rPr lang="en-US" sz="5200" i="1"/>
              <a:t>break!</a:t>
            </a:r>
          </a:p>
        </p:txBody>
      </p:sp>
    </p:spTree>
    <p:extLst>
      <p:ext uri="{BB962C8B-B14F-4D97-AF65-F5344CB8AC3E}">
        <p14:creationId xmlns:p14="http://schemas.microsoft.com/office/powerpoint/2010/main" val="14082025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53FCC-9F94-4EA7-3E4D-A0E418EC86E8}"/>
              </a:ext>
            </a:extLst>
          </p:cNvPr>
          <p:cNvSpPr>
            <a:spLocks noGrp="1"/>
          </p:cNvSpPr>
          <p:nvPr>
            <p:ph type="title"/>
          </p:nvPr>
        </p:nvSpPr>
        <p:spPr/>
        <p:txBody>
          <a:bodyPr/>
          <a:lstStyle/>
          <a:p>
            <a:r>
              <a:rPr lang="en-US"/>
              <a:t>Energizer!</a:t>
            </a:r>
          </a:p>
        </p:txBody>
      </p:sp>
      <p:sp>
        <p:nvSpPr>
          <p:cNvPr id="3" name="Content Placeholder 2">
            <a:extLst>
              <a:ext uri="{FF2B5EF4-FFF2-40B4-BE49-F238E27FC236}">
                <a16:creationId xmlns:a16="http://schemas.microsoft.com/office/drawing/2014/main" id="{8E67C683-A3DD-A445-20B7-4466CB68447E}"/>
              </a:ext>
            </a:extLst>
          </p:cNvPr>
          <p:cNvSpPr>
            <a:spLocks noGrp="1"/>
          </p:cNvSpPr>
          <p:nvPr>
            <p:ph idx="1"/>
          </p:nvPr>
        </p:nvSpPr>
        <p:spPr/>
        <p:txBody>
          <a:bodyPr vert="horz" lIns="91440" tIns="45720" rIns="91440" bIns="45720" rtlCol="0" anchor="t">
            <a:normAutofit/>
          </a:bodyPr>
          <a:lstStyle/>
          <a:p>
            <a:r>
              <a:rPr lang="en-US" dirty="0">
                <a:highlight>
                  <a:srgbClr val="00FFFF"/>
                </a:highlight>
              </a:rPr>
              <a:t>Insert instructions for a quick energizer activity to get participants moving, or talking to each other</a:t>
            </a:r>
            <a:endParaRPr lang="en-US" dirty="0"/>
          </a:p>
        </p:txBody>
      </p:sp>
    </p:spTree>
    <p:extLst>
      <p:ext uri="{BB962C8B-B14F-4D97-AF65-F5344CB8AC3E}">
        <p14:creationId xmlns:p14="http://schemas.microsoft.com/office/powerpoint/2010/main" val="25085294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Matrix Tab 3: </a:t>
            </a:r>
            <a:r>
              <a:rPr lang="en-US">
                <a:highlight>
                  <a:srgbClr val="FFFF00"/>
                </a:highlight>
              </a:rPr>
              <a:t>Method</a:t>
            </a:r>
            <a:r>
              <a:rPr lang="en-US"/>
              <a:t> Plan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Each prioritized objective needs a plan to operationalize it</a:t>
            </a:r>
          </a:p>
          <a:p>
            <a:pPr marL="457200" indent="-457200">
              <a:buFont typeface="Arial"/>
              <a:buChar char="•"/>
            </a:pPr>
            <a:r>
              <a:rPr lang="en-US">
                <a:cs typeface="Arial"/>
              </a:rPr>
              <a:t>The plan for each objective will include:</a:t>
            </a:r>
          </a:p>
          <a:p>
            <a:pPr marL="914400" lvl="1">
              <a:buFont typeface="Arial"/>
              <a:buChar char="•"/>
            </a:pPr>
            <a:r>
              <a:rPr lang="en-US">
                <a:highlight>
                  <a:srgbClr val="FFFF00"/>
                </a:highlight>
                <a:cs typeface="Arial"/>
              </a:rPr>
              <a:t>Analytical indicator(s) - (note: not for all methods)</a:t>
            </a:r>
          </a:p>
          <a:p>
            <a:pPr marL="914400" lvl="1">
              <a:buFont typeface="Arial"/>
              <a:buChar char="•"/>
            </a:pPr>
            <a:r>
              <a:rPr lang="en-US">
                <a:cs typeface="Arial"/>
              </a:rPr>
              <a:t>Data sources to be used</a:t>
            </a:r>
          </a:p>
          <a:p>
            <a:pPr marL="914400" lvl="1">
              <a:buFont typeface="Arial"/>
              <a:buChar char="•"/>
            </a:pPr>
            <a:r>
              <a:rPr lang="en-US">
                <a:cs typeface="Arial"/>
              </a:rPr>
              <a:t>Linkages to program indicators/assumptions</a:t>
            </a:r>
          </a:p>
          <a:p>
            <a:pPr marL="914400" lvl="1">
              <a:buFont typeface="Arial"/>
              <a:buChar char="•"/>
            </a:pPr>
            <a:r>
              <a:rPr lang="en-US">
                <a:cs typeface="Arial"/>
              </a:rPr>
              <a:t>Timelines</a:t>
            </a:r>
          </a:p>
          <a:p>
            <a:pPr marL="914400" lvl="1">
              <a:buFont typeface="Arial"/>
              <a:buChar char="•"/>
            </a:pPr>
            <a:r>
              <a:rPr lang="en-US">
                <a:cs typeface="Arial"/>
              </a:rPr>
              <a:t>Notes on technologies, analysis techniques, dependencies, etc.</a:t>
            </a:r>
          </a:p>
          <a:p>
            <a:pPr marL="914400" lvl="1">
              <a:buFont typeface="Arial"/>
              <a:buChar char="•"/>
            </a:pPr>
            <a:r>
              <a:rPr lang="en-US">
                <a:cs typeface="Arial"/>
              </a:rPr>
              <a:t>Roles and responsibilities</a:t>
            </a:r>
          </a:p>
          <a:p>
            <a:pPr marL="914400" lvl="1">
              <a:buFont typeface="Arial"/>
              <a:buChar char="•"/>
            </a:pPr>
            <a:r>
              <a:rPr lang="en-US">
                <a:highlight>
                  <a:srgbClr val="FFFF00"/>
                </a:highlight>
                <a:cs typeface="Arial"/>
              </a:rPr>
              <a:t>Triggers for action (note: not for all methods)</a:t>
            </a:r>
          </a:p>
          <a:p>
            <a:pPr marL="914400" lvl="1">
              <a:buFont typeface="Arial"/>
              <a:buChar char="•"/>
            </a:pPr>
            <a:r>
              <a:rPr lang="en-US">
                <a:cs typeface="Arial"/>
              </a:rPr>
              <a:t>Linkages to decision-makers, reporting channels</a:t>
            </a:r>
            <a:endParaRPr lang="en-US">
              <a:highlight>
                <a:srgbClr val="FFFF00"/>
              </a:highlight>
              <a:cs typeface="Arial"/>
            </a:endParaRPr>
          </a:p>
        </p:txBody>
      </p:sp>
    </p:spTree>
    <p:extLst>
      <p:ext uri="{BB962C8B-B14F-4D97-AF65-F5344CB8AC3E}">
        <p14:creationId xmlns:p14="http://schemas.microsoft.com/office/powerpoint/2010/main" val="21640653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Matrix Tab 3: </a:t>
            </a:r>
            <a:r>
              <a:rPr lang="en-US">
                <a:highlight>
                  <a:srgbClr val="FFFF00"/>
                </a:highlight>
              </a:rPr>
              <a:t>Method</a:t>
            </a:r>
            <a:r>
              <a:rPr lang="en-US"/>
              <a:t> Plan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lvl="1" indent="0">
              <a:buNone/>
            </a:pPr>
            <a:r>
              <a:rPr lang="en-US">
                <a:highlight>
                  <a:srgbClr val="00FFFF"/>
                </a:highlight>
                <a:latin typeface="Aptos"/>
                <a:cs typeface="Arial"/>
              </a:rPr>
              <a:t>Insert Tab screenshot or screenshare the relevant method matrix tool</a:t>
            </a:r>
            <a:endParaRPr lang="en-US">
              <a:latin typeface="Aptos"/>
              <a:cs typeface="Arial"/>
            </a:endParaRPr>
          </a:p>
        </p:txBody>
      </p:sp>
    </p:spTree>
    <p:extLst>
      <p:ext uri="{BB962C8B-B14F-4D97-AF65-F5344CB8AC3E}">
        <p14:creationId xmlns:p14="http://schemas.microsoft.com/office/powerpoint/2010/main" val="3937455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Activity: Small group planning</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latin typeface="Aptos"/>
                <a:cs typeface="Arial"/>
              </a:rPr>
              <a:t>Break into small groups or pairs</a:t>
            </a:r>
            <a:endParaRPr lang="en-US"/>
          </a:p>
          <a:p>
            <a:pPr marL="914400" lvl="1">
              <a:buFont typeface="Courier New"/>
              <a:buChar char="o"/>
            </a:pPr>
            <a:r>
              <a:rPr lang="en-US">
                <a:latin typeface="Aptos"/>
                <a:cs typeface="Arial"/>
              </a:rPr>
              <a:t>Each group/pair will have one prioritized objective and use the Matrix plan tab to fill in the details for the objective. (1 hour)</a:t>
            </a:r>
            <a:endParaRPr lang="en-US"/>
          </a:p>
          <a:p>
            <a:pPr marL="1371600" lvl="2">
              <a:buFont typeface="Wingdings"/>
              <a:buChar char="§"/>
            </a:pPr>
            <a:r>
              <a:rPr lang="en-US" sz="2400">
                <a:latin typeface="Aptos"/>
                <a:cs typeface="Arial"/>
              </a:rPr>
              <a:t>If you need to assign indicators to the objective, brainstorm a few!</a:t>
            </a:r>
          </a:p>
          <a:p>
            <a:pPr marL="1371600" lvl="2">
              <a:buFont typeface="Wingdings"/>
              <a:buChar char="§"/>
            </a:pPr>
            <a:r>
              <a:rPr lang="en-US" sz="2400">
                <a:latin typeface="Aptos"/>
                <a:cs typeface="Arial"/>
              </a:rPr>
              <a:t>If you do not know a relevant detail, fill it in to the best of your ability or leave it blank</a:t>
            </a:r>
          </a:p>
          <a:p>
            <a:pPr marL="1371600" lvl="2">
              <a:buFont typeface="Wingdings"/>
              <a:buChar char="§"/>
            </a:pPr>
            <a:r>
              <a:rPr lang="en-US" sz="2400">
                <a:latin typeface="Aptos"/>
                <a:cs typeface="Arial"/>
              </a:rPr>
              <a:t>Suggest roles and responsibilities – these are just suggestions, not final!</a:t>
            </a:r>
          </a:p>
        </p:txBody>
      </p:sp>
    </p:spTree>
    <p:extLst>
      <p:ext uri="{BB962C8B-B14F-4D97-AF65-F5344CB8AC3E}">
        <p14:creationId xmlns:p14="http://schemas.microsoft.com/office/powerpoint/2010/main" val="26851466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Day 2 Wrap up</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highlight>
                  <a:srgbClr val="FFFF00"/>
                </a:highlight>
                <a:latin typeface="Aptos"/>
                <a:cs typeface="Arial"/>
              </a:rPr>
              <a:t>Outputs of the day</a:t>
            </a:r>
          </a:p>
          <a:p>
            <a:pPr marL="457200" indent="-457200">
              <a:buFont typeface="Arial"/>
            </a:pPr>
            <a:r>
              <a:rPr lang="en-US">
                <a:highlight>
                  <a:srgbClr val="FFFF00"/>
                </a:highlight>
                <a:latin typeface="Aptos"/>
                <a:cs typeface="Arial"/>
              </a:rPr>
              <a:t>Learnings from today</a:t>
            </a:r>
          </a:p>
          <a:p>
            <a:pPr marL="457200" indent="-457200">
              <a:buFont typeface="Arial"/>
            </a:pPr>
            <a:r>
              <a:rPr lang="en-US">
                <a:highlight>
                  <a:srgbClr val="FFFF00"/>
                </a:highlight>
                <a:latin typeface="Aptos"/>
                <a:cs typeface="Arial"/>
              </a:rPr>
              <a:t>What will tomorrow/subsequent sessions look like?</a:t>
            </a:r>
            <a:endParaRPr lang="en-US">
              <a:latin typeface="Aptos"/>
              <a:cs typeface="Arial"/>
            </a:endParaRPr>
          </a:p>
        </p:txBody>
      </p:sp>
    </p:spTree>
    <p:extLst>
      <p:ext uri="{BB962C8B-B14F-4D97-AF65-F5344CB8AC3E}">
        <p14:creationId xmlns:p14="http://schemas.microsoft.com/office/powerpoint/2010/main" val="321541149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6A73A-8437-8511-3FDD-BED46EF17862}"/>
              </a:ext>
            </a:extLst>
          </p:cNvPr>
          <p:cNvSpPr>
            <a:spLocks noGrp="1"/>
          </p:cNvSpPr>
          <p:nvPr>
            <p:ph type="title"/>
          </p:nvPr>
        </p:nvSpPr>
        <p:spPr/>
        <p:txBody>
          <a:bodyPr/>
          <a:lstStyle/>
          <a:p>
            <a:r>
              <a:rPr lang="en-US"/>
              <a:t>Day 3 Agenda</a:t>
            </a:r>
          </a:p>
        </p:txBody>
      </p:sp>
      <p:sp>
        <p:nvSpPr>
          <p:cNvPr id="3" name="Content Placeholder 2">
            <a:extLst>
              <a:ext uri="{FF2B5EF4-FFF2-40B4-BE49-F238E27FC236}">
                <a16:creationId xmlns:a16="http://schemas.microsoft.com/office/drawing/2014/main" id="{2C6DAFB8-68F1-3A52-1E18-6B42F43CFD80}"/>
              </a:ext>
            </a:extLst>
          </p:cNvPr>
          <p:cNvSpPr>
            <a:spLocks noGrp="1"/>
          </p:cNvSpPr>
          <p:nvPr>
            <p:ph idx="1"/>
          </p:nvPr>
        </p:nvSpPr>
        <p:spPr/>
        <p:txBody>
          <a:bodyPr vert="horz" lIns="91440" tIns="45720" rIns="91440" bIns="45720" rtlCol="0" anchor="t">
            <a:normAutofit/>
          </a:bodyPr>
          <a:lstStyle/>
          <a:p>
            <a:r>
              <a:rPr lang="en-US">
                <a:highlight>
                  <a:srgbClr val="FFFF00"/>
                </a:highlight>
              </a:rPr>
              <a:t>Session 1 Name: Facilitator Name</a:t>
            </a:r>
          </a:p>
          <a:p>
            <a:r>
              <a:rPr lang="en-US">
                <a:highlight>
                  <a:srgbClr val="FFFF00"/>
                </a:highlight>
              </a:rPr>
              <a:t>Session 2 Name: Facilitator Name</a:t>
            </a:r>
          </a:p>
          <a:p>
            <a:pPr marL="0" indent="0" algn="ctr">
              <a:buNone/>
            </a:pPr>
            <a:r>
              <a:rPr lang="en-US" i="1">
                <a:latin typeface="Courier New"/>
                <a:cs typeface="Courier New"/>
              </a:rPr>
              <a:t>Coffee/Tea Break</a:t>
            </a:r>
          </a:p>
          <a:p>
            <a:r>
              <a:rPr lang="en-US">
                <a:highlight>
                  <a:srgbClr val="FFFF00"/>
                </a:highlight>
              </a:rPr>
              <a:t>Session 3 Name: Facilitator Name</a:t>
            </a:r>
          </a:p>
          <a:p>
            <a:pPr marL="0" indent="0" algn="ctr">
              <a:buNone/>
            </a:pPr>
            <a:r>
              <a:rPr lang="en-US" i="1">
                <a:latin typeface="Courier New"/>
                <a:cs typeface="Courier New"/>
              </a:rPr>
              <a:t>Lunch!</a:t>
            </a:r>
          </a:p>
          <a:p>
            <a:r>
              <a:rPr lang="en-US">
                <a:highlight>
                  <a:srgbClr val="FFFF00"/>
                </a:highlight>
              </a:rPr>
              <a:t>Session 4 Name: Facilitator Name</a:t>
            </a:r>
          </a:p>
          <a:p>
            <a:r>
              <a:rPr lang="en-US">
                <a:highlight>
                  <a:srgbClr val="FFFF00"/>
                </a:highlight>
              </a:rPr>
              <a:t>Session 5 Name: Facilitator Name</a:t>
            </a:r>
          </a:p>
          <a:p>
            <a:endParaRPr lang="en-US"/>
          </a:p>
        </p:txBody>
      </p:sp>
    </p:spTree>
    <p:extLst>
      <p:ext uri="{BB962C8B-B14F-4D97-AF65-F5344CB8AC3E}">
        <p14:creationId xmlns:p14="http://schemas.microsoft.com/office/powerpoint/2010/main" val="19791217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Activity: Complete the </a:t>
            </a:r>
            <a:r>
              <a:rPr lang="en-US">
                <a:highlight>
                  <a:srgbClr val="FFFF00"/>
                </a:highlight>
              </a:rPr>
              <a:t>Method</a:t>
            </a:r>
            <a:r>
              <a:rPr lang="en-US"/>
              <a:t> Plan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726611" cy="4351338"/>
          </a:xfrm>
        </p:spPr>
        <p:txBody>
          <a:bodyPr vert="horz" lIns="91440" tIns="45720" rIns="91440" bIns="45720" rtlCol="0" anchor="t">
            <a:normAutofit lnSpcReduction="10000"/>
          </a:bodyPr>
          <a:lstStyle/>
          <a:p>
            <a:pPr marL="457200" indent="-457200">
              <a:buFont typeface="Arial"/>
            </a:pPr>
            <a:r>
              <a:rPr lang="en-US">
                <a:latin typeface="Aptos"/>
                <a:cs typeface="Arial"/>
              </a:rPr>
              <a:t>Review each objective and the suggestions from the small group activity, fill out the columns together</a:t>
            </a:r>
          </a:p>
          <a:p>
            <a:pPr marL="457200" indent="-457200">
              <a:buFont typeface="Arial"/>
              <a:buChar char="•"/>
            </a:pPr>
            <a:r>
              <a:rPr lang="en-US">
                <a:latin typeface="Aptos"/>
                <a:cs typeface="Arial"/>
              </a:rPr>
              <a:t>Discussion questions:</a:t>
            </a:r>
          </a:p>
          <a:p>
            <a:pPr marL="914400" lvl="1" indent="-457200">
              <a:buFont typeface="Courier New"/>
              <a:buChar char="o"/>
            </a:pPr>
            <a:r>
              <a:rPr lang="en-US">
                <a:cs typeface="Arial"/>
              </a:rPr>
              <a:t>Are the suggested indicator(s) the best way to operationalize the objective?</a:t>
            </a:r>
          </a:p>
          <a:p>
            <a:pPr marL="914400" lvl="1" indent="-457200">
              <a:buFont typeface="Courier New"/>
              <a:buChar char="o"/>
            </a:pPr>
            <a:r>
              <a:rPr lang="en-US">
                <a:cs typeface="Arial"/>
              </a:rPr>
              <a:t>Are the data sources to be used appropriate?</a:t>
            </a:r>
            <a:endParaRPr lang="en-US"/>
          </a:p>
          <a:p>
            <a:pPr marL="914400" lvl="1" indent="-457200">
              <a:buFont typeface="Courier New"/>
              <a:buChar char="o"/>
            </a:pPr>
            <a:r>
              <a:rPr lang="en-US">
                <a:latin typeface="Aptos"/>
                <a:cs typeface="Arial"/>
              </a:rPr>
              <a:t>Who can plausibly take up responsibilities for data management? Data analysis? Results interpretation?</a:t>
            </a:r>
          </a:p>
          <a:p>
            <a:pPr marL="914400" lvl="1" indent="-457200">
              <a:buFont typeface="Courier New"/>
              <a:buChar char="o"/>
            </a:pPr>
            <a:r>
              <a:rPr lang="en-US">
                <a:latin typeface="Aptos"/>
                <a:cs typeface="Arial"/>
              </a:rPr>
              <a:t>Are there any unique roles that need to be added for a given objective? (For example: coordination with an external actor)</a:t>
            </a:r>
          </a:p>
          <a:p>
            <a:pPr marL="914400" lvl="1" indent="-457200">
              <a:buFont typeface="Courier New"/>
              <a:buChar char="o"/>
            </a:pPr>
            <a:r>
              <a:rPr lang="en-US">
                <a:latin typeface="Aptos"/>
                <a:cs typeface="Arial"/>
              </a:rPr>
              <a:t>What kinds of values/results would indicate a concern or prompt action?</a:t>
            </a:r>
          </a:p>
          <a:p>
            <a:pPr marL="914400" lvl="1" indent="-457200">
              <a:buFont typeface="Courier New"/>
              <a:buChar char="o"/>
            </a:pPr>
            <a:r>
              <a:rPr lang="en-US">
                <a:latin typeface="Aptos"/>
                <a:cs typeface="Arial"/>
              </a:rPr>
              <a:t>What uncertainties or dependencies remain?</a:t>
            </a:r>
          </a:p>
        </p:txBody>
      </p:sp>
    </p:spTree>
    <p:extLst>
      <p:ext uri="{BB962C8B-B14F-4D97-AF65-F5344CB8AC3E}">
        <p14:creationId xmlns:p14="http://schemas.microsoft.com/office/powerpoint/2010/main" val="37197786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descr="Powdered doughnuts with stuffing">
            <a:extLst>
              <a:ext uri="{FF2B5EF4-FFF2-40B4-BE49-F238E27FC236}">
                <a16:creationId xmlns:a16="http://schemas.microsoft.com/office/drawing/2014/main" id="{2859B9B1-FF63-D0F3-4E41-A14761A1D61D}"/>
              </a:ext>
            </a:extLst>
          </p:cNvPr>
          <p:cNvPicPr>
            <a:picLocks noGrp="1" noChangeAspect="1"/>
          </p:cNvPicPr>
          <p:nvPr>
            <p:ph type="pic" idx="1"/>
          </p:nvPr>
        </p:nvPicPr>
        <p:blipFill>
          <a:blip r:embed="rId2"/>
          <a:srcRect l="2942" r="2941" b="-1"/>
          <a:stretch/>
        </p:blipFill>
        <p:spPr>
          <a:xfrm>
            <a:off x="2522358" y="10"/>
            <a:ext cx="9669642" cy="6857990"/>
          </a:xfrm>
          <a:prstGeom prst="rect">
            <a:avLst/>
          </a:prstGeom>
        </p:spPr>
      </p:pic>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5875CC-F6BF-E1E7-566E-6EA1F143E370}"/>
              </a:ext>
            </a:extLst>
          </p:cNvPr>
          <p:cNvSpPr>
            <a:spLocks noGrp="1"/>
          </p:cNvSpPr>
          <p:nvPr>
            <p:ph type="title"/>
          </p:nvPr>
        </p:nvSpPr>
        <p:spPr>
          <a:xfrm>
            <a:off x="558528" y="2597647"/>
            <a:ext cx="4379785" cy="1672728"/>
          </a:xfrm>
          <a:noFill/>
        </p:spPr>
        <p:txBody>
          <a:bodyPr vert="horz" lIns="91440" tIns="45720" rIns="91440" bIns="45720" rtlCol="0" anchor="b">
            <a:normAutofit/>
          </a:bodyPr>
          <a:lstStyle/>
          <a:p>
            <a:r>
              <a:rPr lang="en-US" sz="5200" i="1"/>
              <a:t>Coffee &amp; </a:t>
            </a:r>
            <a:br>
              <a:rPr lang="en-US" sz="5200" i="1"/>
            </a:br>
            <a:r>
              <a:rPr lang="en-US" sz="5200" i="1"/>
              <a:t>Tea break!</a:t>
            </a:r>
            <a:endParaRPr lang="en-US"/>
          </a:p>
        </p:txBody>
      </p:sp>
    </p:spTree>
    <p:extLst>
      <p:ext uri="{BB962C8B-B14F-4D97-AF65-F5344CB8AC3E}">
        <p14:creationId xmlns:p14="http://schemas.microsoft.com/office/powerpoint/2010/main" val="224729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Program introduction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p:txBody>
          <a:bodyPr vert="horz" lIns="91440" tIns="45720" rIns="91440" bIns="45720" rtlCol="0" anchor="t">
            <a:normAutofit/>
          </a:bodyPr>
          <a:lstStyle/>
          <a:p>
            <a:r>
              <a:rPr lang="en-US">
                <a:highlight>
                  <a:srgbClr val="FFFF00"/>
                </a:highlight>
              </a:rPr>
              <a:t>Program summary</a:t>
            </a:r>
          </a:p>
          <a:p>
            <a:r>
              <a:rPr lang="en-US">
                <a:highlight>
                  <a:srgbClr val="FFFF00"/>
                </a:highlight>
              </a:rPr>
              <a:t>Theory of change</a:t>
            </a:r>
          </a:p>
          <a:p>
            <a:r>
              <a:rPr lang="en-US">
                <a:highlight>
                  <a:srgbClr val="FFFF00"/>
                </a:highlight>
              </a:rPr>
              <a:t>High-level workplan</a:t>
            </a:r>
          </a:p>
          <a:p>
            <a:r>
              <a:rPr lang="en-US">
                <a:highlight>
                  <a:srgbClr val="FFFF00"/>
                </a:highlight>
              </a:rPr>
              <a:t>High-level </a:t>
            </a:r>
            <a:r>
              <a:rPr lang="en-US" err="1">
                <a:highlight>
                  <a:srgbClr val="FFFF00"/>
                </a:highlight>
              </a:rPr>
              <a:t>logframe</a:t>
            </a:r>
            <a:endParaRPr lang="en-US">
              <a:highlight>
                <a:srgbClr val="FFFF00"/>
              </a:highlight>
            </a:endParaRPr>
          </a:p>
        </p:txBody>
      </p:sp>
    </p:spTree>
    <p:extLst>
      <p:ext uri="{BB962C8B-B14F-4D97-AF65-F5344CB8AC3E}">
        <p14:creationId xmlns:p14="http://schemas.microsoft.com/office/powerpoint/2010/main" val="40438599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Activity: Complete the </a:t>
            </a:r>
            <a:r>
              <a:rPr lang="en-US">
                <a:highlight>
                  <a:srgbClr val="FFFF00"/>
                </a:highlight>
              </a:rPr>
              <a:t>Method</a:t>
            </a:r>
            <a:r>
              <a:rPr lang="en-US"/>
              <a:t> Plan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726611" cy="4351338"/>
          </a:xfrm>
        </p:spPr>
        <p:txBody>
          <a:bodyPr vert="horz" lIns="91440" tIns="45720" rIns="91440" bIns="45720" rtlCol="0" anchor="t">
            <a:normAutofit/>
          </a:bodyPr>
          <a:lstStyle/>
          <a:p>
            <a:pPr marL="457200" indent="-457200">
              <a:buFont typeface="Arial"/>
            </a:pPr>
            <a:r>
              <a:rPr lang="en-US">
                <a:latin typeface="Aptos"/>
                <a:cs typeface="Arial"/>
              </a:rPr>
              <a:t>Final check:</a:t>
            </a:r>
            <a:endParaRPr lang="en-US"/>
          </a:p>
          <a:p>
            <a:pPr marL="914400" lvl="1" indent="-457200">
              <a:buFont typeface="Courier New"/>
              <a:buChar char="o"/>
            </a:pPr>
            <a:r>
              <a:rPr lang="en-US">
                <a:cs typeface="Arial"/>
              </a:rPr>
              <a:t>Is the workload in the plan reasonable? Should anything be deprioritized or postponed to make workloads reasonable?</a:t>
            </a:r>
          </a:p>
          <a:p>
            <a:pPr marL="914400" lvl="1" indent="-457200">
              <a:buFont typeface="Courier New"/>
              <a:buChar char="o"/>
            </a:pPr>
            <a:r>
              <a:rPr lang="en-US">
                <a:latin typeface="Aptos"/>
                <a:cs typeface="Arial"/>
              </a:rPr>
              <a:t>Are we missing any required expertise? (for example: do we need an external expert to help us with the plan?)</a:t>
            </a:r>
          </a:p>
          <a:p>
            <a:pPr marL="914400" lvl="1" indent="-457200">
              <a:buFont typeface="Courier New"/>
              <a:buChar char="o"/>
            </a:pPr>
            <a:r>
              <a:rPr lang="en-US">
                <a:latin typeface="Aptos"/>
                <a:cs typeface="Arial"/>
              </a:rPr>
              <a:t>Are the timelines achievable?</a:t>
            </a:r>
          </a:p>
          <a:p>
            <a:pPr marL="914400" lvl="1" indent="-457200">
              <a:buFont typeface="Courier New"/>
              <a:buChar char="o"/>
            </a:pPr>
            <a:r>
              <a:rPr lang="en-US">
                <a:latin typeface="Aptos"/>
                <a:cs typeface="Arial"/>
              </a:rPr>
              <a:t>What are the immediate next steps?</a:t>
            </a:r>
          </a:p>
          <a:p>
            <a:pPr marL="914400" lvl="1" indent="-457200">
              <a:buFont typeface="Courier New"/>
              <a:buChar char="o"/>
            </a:pPr>
            <a:r>
              <a:rPr lang="en-US">
                <a:latin typeface="Aptos"/>
                <a:cs typeface="Arial"/>
              </a:rPr>
              <a:t>When/how often should </a:t>
            </a:r>
            <a:r>
              <a:rPr lang="en-US" err="1">
                <a:latin typeface="Aptos"/>
                <a:cs typeface="Arial"/>
              </a:rPr>
              <a:t>checkins</a:t>
            </a:r>
            <a:r>
              <a:rPr lang="en-US">
                <a:latin typeface="Aptos"/>
                <a:cs typeface="Arial"/>
              </a:rPr>
              <a:t> occur post-workshop?</a:t>
            </a:r>
          </a:p>
        </p:txBody>
      </p:sp>
    </p:spTree>
    <p:extLst>
      <p:ext uri="{BB962C8B-B14F-4D97-AF65-F5344CB8AC3E}">
        <p14:creationId xmlns:p14="http://schemas.microsoft.com/office/powerpoint/2010/main" val="18504010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Day 3 Wrap up</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a:xfrm>
            <a:off x="838200" y="1825625"/>
            <a:ext cx="10516405" cy="4351338"/>
          </a:xfrm>
        </p:spPr>
        <p:txBody>
          <a:bodyPr vert="horz" lIns="91440" tIns="45720" rIns="91440" bIns="45720" rtlCol="0" anchor="t">
            <a:normAutofit/>
          </a:bodyPr>
          <a:lstStyle/>
          <a:p>
            <a:pPr marL="457200" indent="-457200">
              <a:buFont typeface="Arial"/>
            </a:pPr>
            <a:r>
              <a:rPr lang="en-US">
                <a:highlight>
                  <a:srgbClr val="FFFF00"/>
                </a:highlight>
                <a:latin typeface="Aptos"/>
                <a:cs typeface="Arial"/>
              </a:rPr>
              <a:t>Outputs of the day</a:t>
            </a:r>
          </a:p>
          <a:p>
            <a:pPr marL="457200" indent="-457200">
              <a:buFont typeface="Arial"/>
            </a:pPr>
            <a:r>
              <a:rPr lang="en-US">
                <a:highlight>
                  <a:srgbClr val="FFFF00"/>
                </a:highlight>
                <a:latin typeface="Aptos"/>
                <a:cs typeface="Arial"/>
              </a:rPr>
              <a:t>Learnings from today</a:t>
            </a:r>
            <a:endParaRPr lang="en-US">
              <a:latin typeface="Aptos"/>
              <a:cs typeface="Arial"/>
            </a:endParaRPr>
          </a:p>
        </p:txBody>
      </p:sp>
    </p:spTree>
    <p:extLst>
      <p:ext uri="{BB962C8B-B14F-4D97-AF65-F5344CB8AC3E}">
        <p14:creationId xmlns:p14="http://schemas.microsoft.com/office/powerpoint/2010/main" val="1215913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681D-69A3-7BCE-91F4-909262E42E7F}"/>
              </a:ext>
            </a:extLst>
          </p:cNvPr>
          <p:cNvSpPr>
            <a:spLocks noGrp="1"/>
          </p:cNvSpPr>
          <p:nvPr>
            <p:ph type="title"/>
          </p:nvPr>
        </p:nvSpPr>
        <p:spPr/>
        <p:txBody>
          <a:bodyPr/>
          <a:lstStyle/>
          <a:p>
            <a:r>
              <a:rPr lang="en-US"/>
              <a:t>Program introduction</a:t>
            </a:r>
          </a:p>
        </p:txBody>
      </p:sp>
      <p:sp>
        <p:nvSpPr>
          <p:cNvPr id="3" name="Content Placeholder 2">
            <a:extLst>
              <a:ext uri="{FF2B5EF4-FFF2-40B4-BE49-F238E27FC236}">
                <a16:creationId xmlns:a16="http://schemas.microsoft.com/office/drawing/2014/main" id="{76FF082A-3DC3-812B-21C7-D63943B987B0}"/>
              </a:ext>
            </a:extLst>
          </p:cNvPr>
          <p:cNvSpPr>
            <a:spLocks noGrp="1"/>
          </p:cNvSpPr>
          <p:nvPr>
            <p:ph idx="1"/>
          </p:nvPr>
        </p:nvSpPr>
        <p:spPr/>
        <p:txBody>
          <a:bodyPr vert="horz" lIns="91440" tIns="45720" rIns="91440" bIns="45720" rtlCol="0" anchor="t">
            <a:normAutofit/>
          </a:bodyPr>
          <a:lstStyle/>
          <a:p>
            <a:r>
              <a:rPr lang="en-US">
                <a:highlight>
                  <a:srgbClr val="FFFF00"/>
                </a:highlight>
              </a:rPr>
              <a:t>Takeaways from document review – in what ways does the reduced access context constrain monitoring or complicate efforts to ensure quality?</a:t>
            </a:r>
          </a:p>
          <a:p>
            <a:r>
              <a:rPr lang="en-US">
                <a:highlight>
                  <a:srgbClr val="FFFF00"/>
                </a:highlight>
              </a:rPr>
              <a:t>What </a:t>
            </a:r>
            <a:r>
              <a:rPr lang="en-US" err="1">
                <a:highlight>
                  <a:srgbClr val="FFFF00"/>
                </a:highlight>
              </a:rPr>
              <a:t>logframe</a:t>
            </a:r>
            <a:r>
              <a:rPr lang="en-US">
                <a:highlight>
                  <a:srgbClr val="FFFF00"/>
                </a:highlight>
              </a:rPr>
              <a:t> indicators or program assumptions are most impacted by the reduced access context?</a:t>
            </a:r>
          </a:p>
        </p:txBody>
      </p:sp>
    </p:spTree>
    <p:extLst>
      <p:ext uri="{BB962C8B-B14F-4D97-AF65-F5344CB8AC3E}">
        <p14:creationId xmlns:p14="http://schemas.microsoft.com/office/powerpoint/2010/main" val="22502125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name xmlns="4e0316ce-b060-4817-b5f5-6985416301e8" xsi:nil="true"/>
    <Notes xmlns="4e0316ce-b060-4817-b5f5-6985416301e8" xsi:nil="true"/>
    <Foldersortorder xmlns="4e0316ce-b060-4817-b5f5-6985416301e8" xsi:nil="true"/>
    <Indicator_x0023_ xmlns="4e0316ce-b060-4817-b5f5-6985416301e8" xsi:nil="true"/>
    <TaxCatchAll xmlns="3d2dd2c6-932b-4822-9dbd-d0669e617e0f" xsi:nil="true"/>
    <lcf76f155ced4ddcb4097134ff3c332f xmlns="4e0316ce-b060-4817-b5f5-6985416301e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539BD1588B074F94C31E3D50DCF215" ma:contentTypeVersion="19" ma:contentTypeDescription="Create a new document." ma:contentTypeScope="" ma:versionID="2726769c9492f780cd8b15e3f1c27525">
  <xsd:schema xmlns:xsd="http://www.w3.org/2001/XMLSchema" xmlns:xs="http://www.w3.org/2001/XMLSchema" xmlns:p="http://schemas.microsoft.com/office/2006/metadata/properties" xmlns:ns2="4e0316ce-b060-4817-b5f5-6985416301e8" xmlns:ns3="3d2dd2c6-932b-4822-9dbd-d0669e617e0f" targetNamespace="http://schemas.microsoft.com/office/2006/metadata/properties" ma:root="true" ma:fieldsID="0203a34a807b604e975f139e93c1f30c" ns2:_="" ns3:_="">
    <xsd:import namespace="4e0316ce-b060-4817-b5f5-6985416301e8"/>
    <xsd:import namespace="3d2dd2c6-932b-4822-9dbd-d0669e617e0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name" minOccurs="0"/>
                <xsd:element ref="ns2:MediaServiceObjectDetectorVersions" minOccurs="0"/>
                <xsd:element ref="ns2:Indicator_x0023_" minOccurs="0"/>
                <xsd:element ref="ns2:Notes" minOccurs="0"/>
                <xsd:element ref="ns2:MediaServiceSearchProperties" minOccurs="0"/>
                <xsd:element ref="ns2:Foldersortor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0316ce-b060-4817-b5f5-6985416301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d5105f9-52a3-44ab-ac7b-ddd7eac5592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name" ma:index="21" nillable="true" ma:displayName="name " ma:description="description " ma:format="Dropdown" ma:internalName="name">
      <xsd:simpleType>
        <xsd:restriction base="dms:Text">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Indicator_x0023_" ma:index="23" nillable="true" ma:displayName="FY Month" ma:format="Dropdown" ma:internalName="Indicator_x0023_" ma:percentage="FALSE">
      <xsd:simpleType>
        <xsd:restriction base="dms:Number"/>
      </xsd:simpleType>
    </xsd:element>
    <xsd:element name="Notes" ma:index="24" nillable="true" ma:displayName="Notes" ma:format="Dropdown" ma:internalName="Notes">
      <xsd:simpleType>
        <xsd:restriction base="dms:Text">
          <xsd:maxLength value="255"/>
        </xsd:restriction>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Foldersortorder" ma:index="26" nillable="true" ma:displayName="Folder sort order" ma:format="Dropdown" ma:internalName="Foldersortord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3d2dd2c6-932b-4822-9dbd-d0669e617e0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75fdacb1-eb0e-4de5-b9a0-28a7d25dd21d}" ma:internalName="TaxCatchAll" ma:showField="CatchAllData" ma:web="3d2dd2c6-932b-4822-9dbd-d0669e617e0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4EC23A-E2FF-40AA-B67B-6B300A311F96}">
  <ds:schemaRefs>
    <ds:schemaRef ds:uri="3d2dd2c6-932b-4822-9dbd-d0669e617e0f"/>
    <ds:schemaRef ds:uri="4e0316ce-b060-4817-b5f5-6985416301e8"/>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54F7F5E-CEF3-4D16-A76C-A9A59AEA9B7D}">
  <ds:schemaRefs>
    <ds:schemaRef ds:uri="http://schemas.microsoft.com/sharepoint/v3/contenttype/forms"/>
  </ds:schemaRefs>
</ds:datastoreItem>
</file>

<file path=customXml/itemProps3.xml><?xml version="1.0" encoding="utf-8"?>
<ds:datastoreItem xmlns:ds="http://schemas.openxmlformats.org/officeDocument/2006/customXml" ds:itemID="{05626ADD-75E9-4ADE-B34A-D24AEAE5C1EC}">
  <ds:schemaRefs>
    <ds:schemaRef ds:uri="3d2dd2c6-932b-4822-9dbd-d0669e617e0f"/>
    <ds:schemaRef ds:uri="4e0316ce-b060-4817-b5f5-6985416301e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81</Slides>
  <Notes>48</Notes>
  <HiddenSlides>0</HiddenSlide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office theme</vt:lpstr>
      <vt:lpstr>RAAM Workshop</vt:lpstr>
      <vt:lpstr>How to use these template slides</vt:lpstr>
      <vt:lpstr>Why are we here?</vt:lpstr>
      <vt:lpstr>Workshop Agenda</vt:lpstr>
      <vt:lpstr>Day 1 Agenda</vt:lpstr>
      <vt:lpstr>Introductions and Icebreaker!</vt:lpstr>
      <vt:lpstr>Context review</vt:lpstr>
      <vt:lpstr>Program introduction</vt:lpstr>
      <vt:lpstr>Program introduction</vt:lpstr>
      <vt:lpstr>EXERCISE: Workshop pulse check</vt:lpstr>
      <vt:lpstr>Coffee &amp;  Tea break!</vt:lpstr>
      <vt:lpstr>Data Triangulation</vt:lpstr>
      <vt:lpstr>PowerPoint Presentation</vt:lpstr>
      <vt:lpstr>Data Triangulation</vt:lpstr>
      <vt:lpstr>Data Triangulation</vt:lpstr>
      <vt:lpstr>Data Triangulation</vt:lpstr>
      <vt:lpstr>Data Triangulation</vt:lpstr>
      <vt:lpstr>Data Triangulation</vt:lpstr>
      <vt:lpstr>Data Triangulation</vt:lpstr>
      <vt:lpstr>Data Triangulation</vt:lpstr>
      <vt:lpstr>Remote sensing</vt:lpstr>
      <vt:lpstr>Remote sensing analysis</vt:lpstr>
      <vt:lpstr>PowerPoint Presentation</vt:lpstr>
      <vt:lpstr>Remote sensing analysis</vt:lpstr>
      <vt:lpstr>Remote sensing analysis</vt:lpstr>
      <vt:lpstr>Remote sensing analysis</vt:lpstr>
      <vt:lpstr>Remote sensing analysis</vt:lpstr>
      <vt:lpstr>RAAM Remote sensing workflow</vt:lpstr>
      <vt:lpstr>RAAM Approach to remote sensing</vt:lpstr>
      <vt:lpstr>RAAM Approach to remote sensing</vt:lpstr>
      <vt:lpstr>RAAM Approach to remote sensing</vt:lpstr>
      <vt:lpstr>Context mapping</vt:lpstr>
      <vt:lpstr>Context mapping</vt:lpstr>
      <vt:lpstr>Why context mapping?</vt:lpstr>
      <vt:lpstr>RAAM Context mapping workflow</vt:lpstr>
      <vt:lpstr>RAAM Approach to context mapping</vt:lpstr>
      <vt:lpstr>RAAM Approach to context mapping</vt:lpstr>
      <vt:lpstr>RAAM Approach to context mapping</vt:lpstr>
      <vt:lpstr>Rumor tracking</vt:lpstr>
      <vt:lpstr>PowerPoint Presentation</vt:lpstr>
      <vt:lpstr>Rumor tracking</vt:lpstr>
      <vt:lpstr>Rumor tracking</vt:lpstr>
      <vt:lpstr>Rumor tracking</vt:lpstr>
      <vt:lpstr>Rumor Tracking</vt:lpstr>
      <vt:lpstr>Rumor Tracking</vt:lpstr>
      <vt:lpstr>Rumor Tracking</vt:lpstr>
      <vt:lpstr>Rumor Tracking</vt:lpstr>
      <vt:lpstr>Transaction analysis</vt:lpstr>
      <vt:lpstr>Transaction analysis</vt:lpstr>
      <vt:lpstr>Transaction analysis</vt:lpstr>
      <vt:lpstr>Transaction analysis</vt:lpstr>
      <vt:lpstr>Transaction analysis data</vt:lpstr>
      <vt:lpstr>Transaction analysis</vt:lpstr>
      <vt:lpstr>Transaction analysis</vt:lpstr>
      <vt:lpstr>Transaction analysis</vt:lpstr>
      <vt:lpstr>Transaction analysis</vt:lpstr>
      <vt:lpstr>Lunch  break!</vt:lpstr>
      <vt:lpstr>Energizer!</vt:lpstr>
      <vt:lpstr>Matrix Tab 1: Set method objectives</vt:lpstr>
      <vt:lpstr>Matrix Tab 1: Set method objectives</vt:lpstr>
      <vt:lpstr>Small group brainstorming activity</vt:lpstr>
      <vt:lpstr>Coffee &amp;  Tea break!</vt:lpstr>
      <vt:lpstr>Group discussion of brainstorming</vt:lpstr>
      <vt:lpstr>Day 1 Wrap up</vt:lpstr>
      <vt:lpstr>Day 2 Agenda</vt:lpstr>
      <vt:lpstr>Matrix Tab 2: Data source assessment</vt:lpstr>
      <vt:lpstr>Matrix Tab 2: Data source assessment</vt:lpstr>
      <vt:lpstr>Data mapping activity</vt:lpstr>
      <vt:lpstr>Coffee &amp;  Tea break!</vt:lpstr>
      <vt:lpstr>DECISION POINT: Objective selection</vt:lpstr>
      <vt:lpstr>Lunch  break!</vt:lpstr>
      <vt:lpstr>Energizer!</vt:lpstr>
      <vt:lpstr>Matrix Tab 3: Method Plan</vt:lpstr>
      <vt:lpstr>Matrix Tab 3: Method Plan</vt:lpstr>
      <vt:lpstr>Activity: Small group planning</vt:lpstr>
      <vt:lpstr>Day 2 Wrap up</vt:lpstr>
      <vt:lpstr>Day 3 Agenda</vt:lpstr>
      <vt:lpstr>Activity: Complete the Method Plan</vt:lpstr>
      <vt:lpstr>Coffee &amp;  Tea break!</vt:lpstr>
      <vt:lpstr>Activity: Complete the Method Plan</vt:lpstr>
      <vt:lpstr>Day 3 Wrap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368</cp:revision>
  <dcterms:created xsi:type="dcterms:W3CDTF">2024-07-18T19:53:36Z</dcterms:created>
  <dcterms:modified xsi:type="dcterms:W3CDTF">2024-09-19T21:58:47Z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0x010100EA539BD1588B074F94C31E3D50DCF215</vt:lpwstr>
  </property>
  <property fmtid="{D5CDD505-2E9C-101B-9397-08002B2CF9AE}" pid="3" name="MediaServiceImageTags">
    <vt:lpwstr/>
  </property>
</Properties>
</file>